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61" r:id="rId6"/>
    <p:sldId id="265" r:id="rId7"/>
    <p:sldId id="257" r:id="rId8"/>
    <p:sldId id="266" r:id="rId9"/>
    <p:sldId id="258" r:id="rId10"/>
    <p:sldId id="267" r:id="rId11"/>
    <p:sldId id="259" r:id="rId12"/>
    <p:sldId id="268" r:id="rId13"/>
    <p:sldId id="260" r:id="rId14"/>
    <p:sldId id="269" r:id="rId15"/>
    <p:sldId id="264" r:id="rId16"/>
    <p:sldId id="262" r:id="rId17"/>
    <p:sldId id="263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161EF-CE86-4CF1-8F29-11CD99F3599E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39676-7286-4451-97CA-DB1C7E85B2A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178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9212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5944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7736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15933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43125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8964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4924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6470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4590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402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2623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6787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52116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39676-7286-4451-97CA-DB1C7E85B2A8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2915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27D8C-0C7F-49F7-A958-91D802790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E77560-F7B9-4DAA-9E10-63144E4ADC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074DF-CCC6-4052-9638-A02DDB839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91186-9B0A-44D3-AC86-7510DEE09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9D09B-7C6B-474A-BC9B-23595787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989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FE9C5-CF34-4160-AF90-E537F9FB2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08A656-19C2-491D-A997-44B601C9F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1B104-2353-4AF4-AD48-9705A32DC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56B4A-ACCB-4924-B85E-645067563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CB814-78F2-407B-8838-E9E24E2CE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39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3E58A3-AE61-44B9-8116-C1C1A8A4E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2921B3-FCA1-4283-ABBC-FDCB0F44A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4CDD6-ECDA-45FA-BA7C-1CB4F28D6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FCEB0-7163-4188-A346-18ED3805B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A1176-A500-4575-9FE0-E6BAD49E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1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CE614-03D0-4536-B665-090CE996A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FED33-75BC-4013-B927-B527EEED0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06F26-B956-4675-8CD1-4B228F70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A5BB5-735C-4AF4-A36A-33B915A4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80074-2441-4880-BC69-27C1ED9A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528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12076-5EBB-467C-9BDE-F5422F1DD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27D3E-D842-4E02-B5D7-74D95627B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A5925-0B60-4665-9CF5-E37201B0D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74FB0-0C45-4AFA-ACA9-EA79DA052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61C50-783E-430B-9AC3-2CBB3E98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983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D2CBA-DD5C-4B62-BDD7-9FC9CBF3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76353-4E80-4565-B204-372B031EE5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189EE6-6B26-4DE3-A791-15979461C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DEAD6-2B71-48BF-BE92-BE7ADF40A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CB640-E599-456F-BDF7-FDFD7F8DD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6F85D-3305-42F9-8FE3-FAE79506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368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2441A-1277-46A6-BA4C-CB4015EAB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6D7E9-CCBE-4313-8AB1-04D84B565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681EA3-A0AB-4236-A79E-D56340ADA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72E49-F6FA-442A-B128-BA645827C8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F978B-59A9-4971-8AF2-13AB0E4FC6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439F06-EC4A-466A-8364-0487EA593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A36FA2-0719-4E59-96C4-380E99905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D67486-3436-4573-93AD-77CC0A0D6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911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AFEBE-8298-43B6-A3A1-FEE3BE32C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A884C3-8EA3-46E3-9A49-CB544223A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E2A740-058F-4B15-8776-AF46C9DC9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281EAB-8BDC-4853-935E-2B7560860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492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8FEF20-11A6-4208-86A5-FEAE56AB7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91DE9D-5A4D-459D-A711-60F9BC534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4741E-1391-43A6-A7A1-5CC232990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120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362DF-6617-44AD-A878-E76040DC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5C413-7242-482F-8FCC-08AA7DFD1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D90EFD-F378-461A-9C68-6CB08470C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06E45-380C-4CC6-8519-DD542E23E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5CF3A-DBD4-41D3-982A-FE8C15BA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1B27E-AA55-49FC-B86F-5CC84BC61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8598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6A5E0-EF73-4909-9F9C-4048E6E33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4E3F26-5480-4010-9BD1-820B47924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14784F-3350-4015-B053-3DE560E26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5E4B6-E3E8-437F-90E9-A843DDE3C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87A19C-CBD2-4D45-971D-CD46CEDDB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15119-4D07-4E75-8F2E-2EC7D5F09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217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E4C5C9-C815-4209-8E73-B37D972A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A5FB4C-8094-4D71-B27F-27A236ABB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CA143-6C47-46C8-B565-9E7537753C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9FF85-9577-42D1-B7D6-4201336D35A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B96BF-3948-4533-91C1-481860BEC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F92FE-3701-46B2-A0D6-D3369B677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E7E6D-DF60-45DE-A635-8B59EA4F28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739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88.wmf"/><Relationship Id="rId18" Type="http://schemas.openxmlformats.org/officeDocument/2006/relationships/oleObject" Target="../embeddings/oleObject83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92.wmf"/><Relationship Id="rId7" Type="http://schemas.openxmlformats.org/officeDocument/2006/relationships/image" Target="../media/image85.emf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90.wmf"/><Relationship Id="rId25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2.bin"/><Relationship Id="rId20" Type="http://schemas.openxmlformats.org/officeDocument/2006/relationships/oleObject" Target="../embeddings/oleObject84.bin"/><Relationship Id="rId1" Type="http://schemas.openxmlformats.org/officeDocument/2006/relationships/tags" Target="../tags/tag11.xml"/><Relationship Id="rId6" Type="http://schemas.openxmlformats.org/officeDocument/2006/relationships/image" Target="../media/image84.emf"/><Relationship Id="rId11" Type="http://schemas.openxmlformats.org/officeDocument/2006/relationships/image" Target="../media/image87.wmf"/><Relationship Id="rId24" Type="http://schemas.openxmlformats.org/officeDocument/2006/relationships/oleObject" Target="../embeddings/oleObject86.bin"/><Relationship Id="rId5" Type="http://schemas.openxmlformats.org/officeDocument/2006/relationships/image" Target="../media/image83.emf"/><Relationship Id="rId15" Type="http://schemas.openxmlformats.org/officeDocument/2006/relationships/image" Target="../media/image89.wmf"/><Relationship Id="rId23" Type="http://schemas.openxmlformats.org/officeDocument/2006/relationships/image" Target="../media/image93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91.wmf"/><Relationship Id="rId4" Type="http://schemas.openxmlformats.org/officeDocument/2006/relationships/image" Target="../media/image82.emf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81.bin"/><Relationship Id="rId22" Type="http://schemas.openxmlformats.org/officeDocument/2006/relationships/oleObject" Target="../embeddings/oleObject8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96.wmf"/><Relationship Id="rId18" Type="http://schemas.openxmlformats.org/officeDocument/2006/relationships/oleObject" Target="../embeddings/oleObject91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100.wmf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0.bin"/><Relationship Id="rId20" Type="http://schemas.openxmlformats.org/officeDocument/2006/relationships/oleObject" Target="../embeddings/oleObject92.bin"/><Relationship Id="rId1" Type="http://schemas.openxmlformats.org/officeDocument/2006/relationships/tags" Target="../tags/tag12.x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95.wmf"/><Relationship Id="rId5" Type="http://schemas.openxmlformats.org/officeDocument/2006/relationships/image" Target="../media/image92.wmf"/><Relationship Id="rId15" Type="http://schemas.openxmlformats.org/officeDocument/2006/relationships/image" Target="../media/image97.wmf"/><Relationship Id="rId23" Type="http://schemas.openxmlformats.org/officeDocument/2006/relationships/image" Target="../media/image101.wmf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99.w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94.wmf"/><Relationship Id="rId14" Type="http://schemas.openxmlformats.org/officeDocument/2006/relationships/oleObject" Target="../embeddings/oleObject89.bin"/><Relationship Id="rId22" Type="http://schemas.openxmlformats.org/officeDocument/2006/relationships/oleObject" Target="../embeddings/oleObject9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107.wmf"/><Relationship Id="rId18" Type="http://schemas.openxmlformats.org/officeDocument/2006/relationships/oleObject" Target="../embeddings/oleObject99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111.wmf"/><Relationship Id="rId7" Type="http://schemas.openxmlformats.org/officeDocument/2006/relationships/image" Target="../media/image105.e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109.wmf"/><Relationship Id="rId25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1" Type="http://schemas.openxmlformats.org/officeDocument/2006/relationships/tags" Target="../tags/tag13.xml"/><Relationship Id="rId6" Type="http://schemas.openxmlformats.org/officeDocument/2006/relationships/image" Target="../media/image104.emf"/><Relationship Id="rId11" Type="http://schemas.openxmlformats.org/officeDocument/2006/relationships/image" Target="../media/image106.wmf"/><Relationship Id="rId24" Type="http://schemas.openxmlformats.org/officeDocument/2006/relationships/oleObject" Target="../embeddings/oleObject102.bin"/><Relationship Id="rId5" Type="http://schemas.openxmlformats.org/officeDocument/2006/relationships/image" Target="../media/image103.emf"/><Relationship Id="rId15" Type="http://schemas.openxmlformats.org/officeDocument/2006/relationships/image" Target="../media/image108.wmf"/><Relationship Id="rId23" Type="http://schemas.openxmlformats.org/officeDocument/2006/relationships/image" Target="../media/image112.wmf"/><Relationship Id="rId10" Type="http://schemas.openxmlformats.org/officeDocument/2006/relationships/oleObject" Target="../embeddings/oleObject95.bin"/><Relationship Id="rId19" Type="http://schemas.openxmlformats.org/officeDocument/2006/relationships/image" Target="../media/image110.wmf"/><Relationship Id="rId4" Type="http://schemas.openxmlformats.org/officeDocument/2006/relationships/image" Target="../media/image102.emf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97.bin"/><Relationship Id="rId22" Type="http://schemas.openxmlformats.org/officeDocument/2006/relationships/oleObject" Target="../embeddings/oleObject10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15.wmf"/><Relationship Id="rId18" Type="http://schemas.openxmlformats.org/officeDocument/2006/relationships/oleObject" Target="../embeddings/oleObject107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119.wmf"/><Relationship Id="rId7" Type="http://schemas.openxmlformats.org/officeDocument/2006/relationships/image" Target="../media/image112.wmf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1" Type="http://schemas.openxmlformats.org/officeDocument/2006/relationships/tags" Target="../tags/tag14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14.wmf"/><Relationship Id="rId5" Type="http://schemas.openxmlformats.org/officeDocument/2006/relationships/image" Target="../media/image111.wmf"/><Relationship Id="rId15" Type="http://schemas.openxmlformats.org/officeDocument/2006/relationships/image" Target="../media/image116.wmf"/><Relationship Id="rId23" Type="http://schemas.openxmlformats.org/officeDocument/2006/relationships/image" Target="../media/image120.wmf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118.wmf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13.wmf"/><Relationship Id="rId14" Type="http://schemas.openxmlformats.org/officeDocument/2006/relationships/oleObject" Target="../embeddings/oleObject105.bin"/><Relationship Id="rId22" Type="http://schemas.openxmlformats.org/officeDocument/2006/relationships/oleObject" Target="../embeddings/oleObject10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9.wmf"/><Relationship Id="rId7" Type="http://schemas.openxmlformats.org/officeDocument/2006/relationships/oleObject" Target="../embeddings/oleObject2.bin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tags" Target="../tags/tag3.xml"/><Relationship Id="rId6" Type="http://schemas.openxmlformats.org/officeDocument/2006/relationships/image" Target="../media/image2.wmf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11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image" Target="../media/image1.emf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8.bin"/><Relationship Id="rId26" Type="http://schemas.openxmlformats.org/officeDocument/2006/relationships/oleObject" Target="../embeddings/oleObject22.bin"/><Relationship Id="rId21" Type="http://schemas.openxmlformats.org/officeDocument/2006/relationships/image" Target="../media/image19.wmf"/><Relationship Id="rId34" Type="http://schemas.openxmlformats.org/officeDocument/2006/relationships/oleObject" Target="../embeddings/oleObject26.bin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33" Type="http://schemas.openxmlformats.org/officeDocument/2006/relationships/image" Target="../media/image25.wmf"/><Relationship Id="rId38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19.bin"/><Relationship Id="rId29" Type="http://schemas.openxmlformats.org/officeDocument/2006/relationships/image" Target="../media/image23.wmf"/><Relationship Id="rId1" Type="http://schemas.openxmlformats.org/officeDocument/2006/relationships/tags" Target="../tags/tag4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1.bin"/><Relationship Id="rId32" Type="http://schemas.openxmlformats.org/officeDocument/2006/relationships/oleObject" Target="../embeddings/oleObject25.bin"/><Relationship Id="rId37" Type="http://schemas.openxmlformats.org/officeDocument/2006/relationships/image" Target="../media/image27.wmf"/><Relationship Id="rId5" Type="http://schemas.openxmlformats.org/officeDocument/2006/relationships/image" Target="../media/image9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23.bin"/><Relationship Id="rId36" Type="http://schemas.openxmlformats.org/officeDocument/2006/relationships/oleObject" Target="../embeddings/oleObject27.bin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0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24.bin"/><Relationship Id="rId35" Type="http://schemas.openxmlformats.org/officeDocument/2006/relationships/image" Target="../media/image26.wmf"/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5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7.wmf"/><Relationship Id="rId7" Type="http://schemas.openxmlformats.org/officeDocument/2006/relationships/oleObject" Target="../embeddings/oleObject29.bin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1" Type="http://schemas.openxmlformats.org/officeDocument/2006/relationships/tags" Target="../tags/tag5.xml"/><Relationship Id="rId6" Type="http://schemas.openxmlformats.org/officeDocument/2006/relationships/image" Target="../media/image30.wmf"/><Relationship Id="rId11" Type="http://schemas.openxmlformats.org/officeDocument/2006/relationships/image" Target="../media/image32.wmf"/><Relationship Id="rId5" Type="http://schemas.openxmlformats.org/officeDocument/2006/relationships/oleObject" Target="../embeddings/oleObject28.bin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6.wmf"/><Relationship Id="rId4" Type="http://schemas.openxmlformats.org/officeDocument/2006/relationships/image" Target="../media/image29.emf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5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43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41.wmf"/><Relationship Id="rId25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29" Type="http://schemas.openxmlformats.org/officeDocument/2006/relationships/image" Target="../media/image47.wmf"/><Relationship Id="rId1" Type="http://schemas.openxmlformats.org/officeDocument/2006/relationships/tags" Target="../tags/tag6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44.bin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28" Type="http://schemas.openxmlformats.org/officeDocument/2006/relationships/oleObject" Target="../embeddings/oleObject46.bin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9.bin"/><Relationship Id="rId22" Type="http://schemas.openxmlformats.org/officeDocument/2006/relationships/oleObject" Target="../embeddings/oleObject43.bin"/><Relationship Id="rId27" Type="http://schemas.openxmlformats.org/officeDocument/2006/relationships/image" Target="../media/image46.wmf"/><Relationship Id="rId30" Type="http://schemas.openxmlformats.org/officeDocument/2006/relationships/image" Target="../media/image4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6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tags" Target="../tags/tag7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9.e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60.wmf"/><Relationship Id="rId18" Type="http://schemas.openxmlformats.org/officeDocument/2006/relationships/oleObject" Target="../embeddings/oleObject60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64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1.bin"/><Relationship Id="rId1" Type="http://schemas.openxmlformats.org/officeDocument/2006/relationships/tags" Target="../tags/tag8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5" Type="http://schemas.openxmlformats.org/officeDocument/2006/relationships/image" Target="../media/image61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63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5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72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67.wmf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1" Type="http://schemas.openxmlformats.org/officeDocument/2006/relationships/tags" Target="../tags/tag9.xml"/><Relationship Id="rId6" Type="http://schemas.openxmlformats.org/officeDocument/2006/relationships/oleObject" Target="../embeddings/oleObject62.bin"/><Relationship Id="rId11" Type="http://schemas.openxmlformats.org/officeDocument/2006/relationships/oleObject" Target="../embeddings/oleObject65.bin"/><Relationship Id="rId5" Type="http://schemas.openxmlformats.org/officeDocument/2006/relationships/image" Target="../media/image66.emf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69.bin"/><Relationship Id="rId4" Type="http://schemas.openxmlformats.org/officeDocument/2006/relationships/image" Target="../media/image65.e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7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5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80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1" Type="http://schemas.openxmlformats.org/officeDocument/2006/relationships/tags" Target="../tags/tag10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23" Type="http://schemas.openxmlformats.org/officeDocument/2006/relationships/image" Target="../media/image81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9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FC8A3-203B-41BD-80A6-CBFC135F0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588626"/>
          </a:xfrm>
        </p:spPr>
        <p:txBody>
          <a:bodyPr>
            <a:normAutofit/>
          </a:bodyPr>
          <a:lstStyle/>
          <a:p>
            <a:r>
              <a:rPr lang="en-CA" dirty="0"/>
              <a:t>Ch1.6R  </a:t>
            </a:r>
            <a:br>
              <a:rPr lang="en-CA" dirty="0"/>
            </a:br>
            <a:r>
              <a:rPr lang="en-CA" dirty="0"/>
              <a:t>Review Problems on Rational Functions: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C9DA1-0FDB-4C38-BCA6-37EF476904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513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B0C9B86-0A39-4EC8-8A6D-82CD80A11C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933" y="147484"/>
            <a:ext cx="9607331" cy="6784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302239-BABD-4B81-8F03-776D7E7A1A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932" y="736497"/>
            <a:ext cx="7250819" cy="6784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E9C0689-8DEA-44A6-8CFC-11DDE67B1F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932" y="1545132"/>
            <a:ext cx="7815050" cy="4588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139E21-4201-4238-85B3-DC2B30F1F0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61982" y="1339704"/>
            <a:ext cx="3142657" cy="708236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B92499-AF29-412B-AFA3-D0DEB0C47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58" y="2081520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34D1266-E56E-4272-AE0A-7D0D802586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909277"/>
              </p:ext>
            </p:extLst>
          </p:nvPr>
        </p:nvGraphicFramePr>
        <p:xfrm>
          <a:off x="117987" y="2758577"/>
          <a:ext cx="6924712" cy="2992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17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540328"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# of Shirts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Cost per Shirt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Total Amount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997528">
                <a:tc>
                  <a:txBody>
                    <a:bodyPr/>
                    <a:lstStyle/>
                    <a:p>
                      <a:r>
                        <a:rPr lang="en-CA" sz="3000" dirty="0"/>
                        <a:t>Expense and Cost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997528">
                <a:tc>
                  <a:txBody>
                    <a:bodyPr/>
                    <a:lstStyle/>
                    <a:p>
                      <a:r>
                        <a:rPr lang="en-CA" sz="3000" dirty="0"/>
                        <a:t>Revenue Sales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84565F4-DFEA-4B63-BE55-D42AE8EE82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923439"/>
              </p:ext>
            </p:extLst>
          </p:nvPr>
        </p:nvGraphicFramePr>
        <p:xfrm>
          <a:off x="2544763" y="4006850"/>
          <a:ext cx="39211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39680" progId="Equation.DSMT4">
                  <p:embed/>
                </p:oleObj>
              </mc:Choice>
              <mc:Fallback>
                <p:oleObj name="Equation" r:id="rId8" imgW="12672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84565F4-DFEA-4B63-BE55-D42AE8EE82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44763" y="4006850"/>
                        <a:ext cx="392112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7E83713-8DA6-49B7-A23F-4A053DBD6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535151"/>
              </p:ext>
            </p:extLst>
          </p:nvPr>
        </p:nvGraphicFramePr>
        <p:xfrm>
          <a:off x="2127813" y="4863605"/>
          <a:ext cx="105886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177480" progId="Equation.DSMT4">
                  <p:embed/>
                </p:oleObj>
              </mc:Choice>
              <mc:Fallback>
                <p:oleObj name="Equation" r:id="rId10" imgW="3427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7E83713-8DA6-49B7-A23F-4A053DBD6A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27813" y="4863605"/>
                        <a:ext cx="1058862" cy="449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92EE0BD-1A0A-47D9-9D4E-3ADCC79FBF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079792"/>
              </p:ext>
            </p:extLst>
          </p:nvPr>
        </p:nvGraphicFramePr>
        <p:xfrm>
          <a:off x="5761652" y="3917347"/>
          <a:ext cx="8604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177480" progId="Equation.DSMT4">
                  <p:embed/>
                </p:oleObj>
              </mc:Choice>
              <mc:Fallback>
                <p:oleObj name="Equation" r:id="rId12" imgW="2793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92EE0BD-1A0A-47D9-9D4E-3ADCC79FBF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761652" y="3917347"/>
                        <a:ext cx="86042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8BE6625-0ECE-46BE-8EAF-0990381807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889798"/>
              </p:ext>
            </p:extLst>
          </p:nvPr>
        </p:nvGraphicFramePr>
        <p:xfrm>
          <a:off x="4079722" y="3828408"/>
          <a:ext cx="775157" cy="823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4560" imgH="393480" progId="Equation.DSMT4">
                  <p:embed/>
                </p:oleObj>
              </mc:Choice>
              <mc:Fallback>
                <p:oleObj name="Equation" r:id="rId14" imgW="3045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8BE6625-0ECE-46BE-8EAF-0990381807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079722" y="3828408"/>
                        <a:ext cx="775157" cy="823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2F7BCD5-9BED-48AF-B6F7-53B8F387B9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801493"/>
              </p:ext>
            </p:extLst>
          </p:nvPr>
        </p:nvGraphicFramePr>
        <p:xfrm>
          <a:off x="5775171" y="4977171"/>
          <a:ext cx="8223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400" imgH="177480" progId="Equation.DSMT4">
                  <p:embed/>
                </p:oleObj>
              </mc:Choice>
              <mc:Fallback>
                <p:oleObj name="Equation" r:id="rId16" imgW="2664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2F7BCD5-9BED-48AF-B6F7-53B8F387B9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75171" y="4977171"/>
                        <a:ext cx="82232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1966FF9-76D2-4C66-B787-1F40995193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109375"/>
              </p:ext>
            </p:extLst>
          </p:nvPr>
        </p:nvGraphicFramePr>
        <p:xfrm>
          <a:off x="3981197" y="4774200"/>
          <a:ext cx="936212" cy="823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280" imgH="393480" progId="Equation.DSMT4">
                  <p:embed/>
                </p:oleObj>
              </mc:Choice>
              <mc:Fallback>
                <p:oleObj name="Equation" r:id="rId18" imgW="3682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1966FF9-76D2-4C66-B787-1F40995193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981197" y="4774200"/>
                        <a:ext cx="936212" cy="823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CCF0911-87CE-45FB-B588-583309F986C9}"/>
              </a:ext>
            </a:extLst>
          </p:cNvPr>
          <p:cNvSpPr txBox="1">
            <a:spLocks/>
          </p:cNvSpPr>
          <p:nvPr/>
        </p:nvSpPr>
        <p:spPr>
          <a:xfrm>
            <a:off x="7318974" y="2561734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Profit = Revenue - Expense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3C23859-9842-4860-9025-8F324C1B23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080437"/>
              </p:ext>
            </p:extLst>
          </p:nvPr>
        </p:nvGraphicFramePr>
        <p:xfrm>
          <a:off x="7337425" y="3094038"/>
          <a:ext cx="122396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2400" imgH="393480" progId="Equation.DSMT4">
                  <p:embed/>
                </p:oleObj>
              </mc:Choice>
              <mc:Fallback>
                <p:oleObj name="Equation" r:id="rId20" imgW="4824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3C23859-9842-4860-9025-8F324C1B23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337425" y="3094038"/>
                        <a:ext cx="1223963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A48C886-C4EF-486A-B39B-CDEF23D514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801084"/>
              </p:ext>
            </p:extLst>
          </p:nvPr>
        </p:nvGraphicFramePr>
        <p:xfrm>
          <a:off x="8586121" y="3097213"/>
          <a:ext cx="106521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19040" imgH="393480" progId="Equation.DSMT4">
                  <p:embed/>
                </p:oleObj>
              </mc:Choice>
              <mc:Fallback>
                <p:oleObj name="Equation" r:id="rId22" imgW="41904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A48C886-C4EF-486A-B39B-CDEF23D514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586121" y="3097213"/>
                        <a:ext cx="1065213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7D4CBD4-E280-44B3-ABAC-973014BCD6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053809"/>
              </p:ext>
            </p:extLst>
          </p:nvPr>
        </p:nvGraphicFramePr>
        <p:xfrm>
          <a:off x="9651334" y="3297792"/>
          <a:ext cx="4508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480" imgH="177480" progId="Equation.DSMT4">
                  <p:embed/>
                </p:oleObj>
              </mc:Choice>
              <mc:Fallback>
                <p:oleObj name="Equation" r:id="rId24" imgW="17748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7D4CBD4-E280-44B3-ABAC-973014BCD6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651334" y="3297792"/>
                        <a:ext cx="450850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4995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D9169FF-F2F5-4557-9323-CF147539CA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137153"/>
              </p:ext>
            </p:extLst>
          </p:nvPr>
        </p:nvGraphicFramePr>
        <p:xfrm>
          <a:off x="1134588" y="681037"/>
          <a:ext cx="122396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393480" progId="Equation.DSMT4">
                  <p:embed/>
                </p:oleObj>
              </mc:Choice>
              <mc:Fallback>
                <p:oleObj name="Equation" r:id="rId4" imgW="4824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D9169FF-F2F5-4557-9323-CF147539CA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34588" y="681037"/>
                        <a:ext cx="1223963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D3436F8-92BC-4A34-840E-64EF71D57D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418939"/>
              </p:ext>
            </p:extLst>
          </p:nvPr>
        </p:nvGraphicFramePr>
        <p:xfrm>
          <a:off x="2383284" y="684212"/>
          <a:ext cx="1065213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40" imgH="393480" progId="Equation.DSMT4">
                  <p:embed/>
                </p:oleObj>
              </mc:Choice>
              <mc:Fallback>
                <p:oleObj name="Equation" r:id="rId6" imgW="4190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D3436F8-92BC-4A34-840E-64EF71D57D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83284" y="684212"/>
                        <a:ext cx="1065213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0C263BF-8211-4B0A-A984-9950FD0C39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256520"/>
              </p:ext>
            </p:extLst>
          </p:nvPr>
        </p:nvGraphicFramePr>
        <p:xfrm>
          <a:off x="3448497" y="884791"/>
          <a:ext cx="4508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80" imgH="177480" progId="Equation.DSMT4">
                  <p:embed/>
                </p:oleObj>
              </mc:Choice>
              <mc:Fallback>
                <p:oleObj name="Equation" r:id="rId8" imgW="17748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0C263BF-8211-4B0A-A984-9950FD0C39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448497" y="884791"/>
                        <a:ext cx="450850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67C84BB-CD04-462E-81DE-D17A9A103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082514"/>
              </p:ext>
            </p:extLst>
          </p:nvPr>
        </p:nvGraphicFramePr>
        <p:xfrm>
          <a:off x="1251882" y="1949859"/>
          <a:ext cx="502443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81080" imgH="253800" progId="Equation.DSMT4">
                  <p:embed/>
                </p:oleObj>
              </mc:Choice>
              <mc:Fallback>
                <p:oleObj name="Equation" r:id="rId10" imgW="19810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67C84BB-CD04-462E-81DE-D17A9A103E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51882" y="1949859"/>
                        <a:ext cx="5024438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B5A9445-549D-4304-924C-65284CB4D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821411"/>
              </p:ext>
            </p:extLst>
          </p:nvPr>
        </p:nvGraphicFramePr>
        <p:xfrm>
          <a:off x="1251882" y="2610210"/>
          <a:ext cx="50561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93680" imgH="203040" progId="Equation.DSMT4">
                  <p:embed/>
                </p:oleObj>
              </mc:Choice>
              <mc:Fallback>
                <p:oleObj name="Equation" r:id="rId12" imgW="19936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B5A9445-549D-4304-924C-65284CB4D2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51882" y="2610210"/>
                        <a:ext cx="5056188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EBC0F9F-20DD-40A6-8D54-CB9CBAE21F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822736"/>
              </p:ext>
            </p:extLst>
          </p:nvPr>
        </p:nvGraphicFramePr>
        <p:xfrm>
          <a:off x="3899347" y="3329396"/>
          <a:ext cx="347821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03040" progId="Equation.DSMT4">
                  <p:embed/>
                </p:oleObj>
              </mc:Choice>
              <mc:Fallback>
                <p:oleObj name="Equation" r:id="rId14" imgW="13716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EBC0F9F-20DD-40A6-8D54-CB9CBAE21F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899347" y="3329396"/>
                        <a:ext cx="3478213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08B60C5-D4DA-4C6B-B2A8-24F05D1806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141939"/>
              </p:ext>
            </p:extLst>
          </p:nvPr>
        </p:nvGraphicFramePr>
        <p:xfrm>
          <a:off x="3899347" y="4048582"/>
          <a:ext cx="27368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280" imgH="203040" progId="Equation.DSMT4">
                  <p:embed/>
                </p:oleObj>
              </mc:Choice>
              <mc:Fallback>
                <p:oleObj name="Equation" r:id="rId16" imgW="107928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08B60C5-D4DA-4C6B-B2A8-24F05D1806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899347" y="4048582"/>
                        <a:ext cx="2736850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783E9FF-1686-4070-AEDB-1347D85BE4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992008"/>
              </p:ext>
            </p:extLst>
          </p:nvPr>
        </p:nvGraphicFramePr>
        <p:xfrm>
          <a:off x="3899347" y="4696022"/>
          <a:ext cx="29940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80800" imgH="253800" progId="Equation.DSMT4">
                  <p:embed/>
                </p:oleObj>
              </mc:Choice>
              <mc:Fallback>
                <p:oleObj name="Equation" r:id="rId18" imgW="11808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783E9FF-1686-4070-AEDB-1347D85BE4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899347" y="4696022"/>
                        <a:ext cx="299402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6934315-2201-48F0-AFDF-B67D7A91DA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168739"/>
              </p:ext>
            </p:extLst>
          </p:nvPr>
        </p:nvGraphicFramePr>
        <p:xfrm>
          <a:off x="3899347" y="5449825"/>
          <a:ext cx="10636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19040" imgH="177480" progId="Equation.DSMT4">
                  <p:embed/>
                </p:oleObj>
              </mc:Choice>
              <mc:Fallback>
                <p:oleObj name="Equation" r:id="rId20" imgW="4190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6934315-2201-48F0-AFDF-B67D7A91DA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899347" y="5449825"/>
                        <a:ext cx="1063625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B8B5459-EAA7-482A-BCB2-69B4813F6B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612825"/>
              </p:ext>
            </p:extLst>
          </p:nvPr>
        </p:nvGraphicFramePr>
        <p:xfrm>
          <a:off x="5396359" y="5418669"/>
          <a:ext cx="11271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44240" imgH="177480" progId="Equation.DSMT4">
                  <p:embed/>
                </p:oleObj>
              </mc:Choice>
              <mc:Fallback>
                <p:oleObj name="Equation" r:id="rId22" imgW="4442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B8B5459-EAA7-482A-BCB2-69B4813F6B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396359" y="5418669"/>
                        <a:ext cx="1127125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936920B-2C6D-423A-8CC1-AF8EE72EF35C}"/>
              </a:ext>
            </a:extLst>
          </p:cNvPr>
          <p:cNvCxnSpPr>
            <a:cxnSpLocks/>
          </p:cNvCxnSpPr>
          <p:nvPr/>
        </p:nvCxnSpPr>
        <p:spPr>
          <a:xfrm>
            <a:off x="5655593" y="5527510"/>
            <a:ext cx="761954" cy="1553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E1CFA76-DD0D-4987-A383-123C2B85F790}"/>
              </a:ext>
            </a:extLst>
          </p:cNvPr>
          <p:cNvSpPr txBox="1">
            <a:spLocks/>
          </p:cNvSpPr>
          <p:nvPr/>
        </p:nvSpPr>
        <p:spPr>
          <a:xfrm>
            <a:off x="7326759" y="4696022"/>
            <a:ext cx="4572133" cy="1324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Jaime sold 18 shirts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370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CDAAD2-1244-456C-9478-BDA26725D5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626" y="258098"/>
            <a:ext cx="8242644" cy="4805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2E2612-9871-4ECA-BD96-52EC0CD88B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626" y="845797"/>
            <a:ext cx="6856031" cy="4805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793A3E-4DA5-4EC4-83D2-C9F9F9798A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626" y="1445457"/>
            <a:ext cx="6393821" cy="4612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FE6FAAE-CC2E-4EAB-8B0C-1E56B330350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24212" y="1445457"/>
            <a:ext cx="4082806" cy="48051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EFC35E6-E676-41F6-81A9-CF693D86C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58" y="2081520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D5EC65A-354F-4BFC-B50B-DF073FA15F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451710"/>
              </p:ext>
            </p:extLst>
          </p:nvPr>
        </p:nvGraphicFramePr>
        <p:xfrm>
          <a:off x="117987" y="2758577"/>
          <a:ext cx="6924712" cy="2992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17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540328"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Number of Days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Cost per Day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000" dirty="0"/>
                        <a:t>Total Amount</a:t>
                      </a:r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997528">
                <a:tc>
                  <a:txBody>
                    <a:bodyPr/>
                    <a:lstStyle/>
                    <a:p>
                      <a:r>
                        <a:rPr lang="en-CA" sz="3000" dirty="0"/>
                        <a:t>Original Plan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997528">
                <a:tc>
                  <a:txBody>
                    <a:bodyPr/>
                    <a:lstStyle/>
                    <a:p>
                      <a:r>
                        <a:rPr lang="en-CA" sz="3000" dirty="0"/>
                        <a:t>Actual Plan</a:t>
                      </a:r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tc>
                  <a:txBody>
                    <a:bodyPr/>
                    <a:lstStyle/>
                    <a:p>
                      <a:endParaRPr lang="en-CA" sz="3000" dirty="0"/>
                    </a:p>
                  </a:txBody>
                  <a:tcPr marT="41564" marB="41564"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0D8B9C7-672D-433D-A4F0-414212DF44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013184"/>
              </p:ext>
            </p:extLst>
          </p:nvPr>
        </p:nvGraphicFramePr>
        <p:xfrm>
          <a:off x="2544763" y="4006850"/>
          <a:ext cx="39211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39680" progId="Equation.DSMT4">
                  <p:embed/>
                </p:oleObj>
              </mc:Choice>
              <mc:Fallback>
                <p:oleObj name="Equation" r:id="rId8" imgW="126720" imgH="1396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0D8B9C7-672D-433D-A4F0-414212DF44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44763" y="4006850"/>
                        <a:ext cx="392112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384C86C-6667-42E9-9CA1-E1EF8BEF4B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755961"/>
              </p:ext>
            </p:extLst>
          </p:nvPr>
        </p:nvGraphicFramePr>
        <p:xfrm>
          <a:off x="2127813" y="4863605"/>
          <a:ext cx="105886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177480" progId="Equation.DSMT4">
                  <p:embed/>
                </p:oleObj>
              </mc:Choice>
              <mc:Fallback>
                <p:oleObj name="Equation" r:id="rId10" imgW="3427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384C86C-6667-42E9-9CA1-E1EF8BEF4B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27813" y="4863605"/>
                        <a:ext cx="1058862" cy="449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EB0BFB0-AFF3-46E4-984D-514D96A67B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93821"/>
              </p:ext>
            </p:extLst>
          </p:nvPr>
        </p:nvGraphicFramePr>
        <p:xfrm>
          <a:off x="5780088" y="3917950"/>
          <a:ext cx="82073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6400" imgH="177480" progId="Equation.DSMT4">
                  <p:embed/>
                </p:oleObj>
              </mc:Choice>
              <mc:Fallback>
                <p:oleObj name="Equation" r:id="rId12" imgW="26640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EB0BFB0-AFF3-46E4-984D-514D96A67B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780088" y="3917950"/>
                        <a:ext cx="820737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C18ADA9-ABE3-40B9-8205-F594D69EB7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522537"/>
              </p:ext>
            </p:extLst>
          </p:nvPr>
        </p:nvGraphicFramePr>
        <p:xfrm>
          <a:off x="4095750" y="3829050"/>
          <a:ext cx="7429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1960" imgH="393480" progId="Equation.DSMT4">
                  <p:embed/>
                </p:oleObj>
              </mc:Choice>
              <mc:Fallback>
                <p:oleObj name="Equation" r:id="rId14" imgW="2919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C18ADA9-ABE3-40B9-8205-F594D69EB7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095750" y="3829050"/>
                        <a:ext cx="742950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5E64807-DCA2-4F5D-9C0C-617BB7C05A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203162"/>
              </p:ext>
            </p:extLst>
          </p:nvPr>
        </p:nvGraphicFramePr>
        <p:xfrm>
          <a:off x="5775171" y="4977171"/>
          <a:ext cx="8223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400" imgH="177480" progId="Equation.DSMT4">
                  <p:embed/>
                </p:oleObj>
              </mc:Choice>
              <mc:Fallback>
                <p:oleObj name="Equation" r:id="rId16" imgW="2664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5E64807-DCA2-4F5D-9C0C-617BB7C05A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75171" y="4977171"/>
                        <a:ext cx="82232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E0CDA31-89AB-4D4C-923E-CB3F676C13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079704"/>
              </p:ext>
            </p:extLst>
          </p:nvPr>
        </p:nvGraphicFramePr>
        <p:xfrm>
          <a:off x="3981197" y="4774200"/>
          <a:ext cx="936212" cy="823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280" imgH="393480" progId="Equation.DSMT4">
                  <p:embed/>
                </p:oleObj>
              </mc:Choice>
              <mc:Fallback>
                <p:oleObj name="Equation" r:id="rId18" imgW="3682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E0CDA31-89AB-4D4C-923E-CB3F676C13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981197" y="4774200"/>
                        <a:ext cx="936212" cy="8236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4BB3364-BA69-42BE-BC28-FD86841FC1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843085"/>
              </p:ext>
            </p:extLst>
          </p:nvPr>
        </p:nvGraphicFramePr>
        <p:xfrm>
          <a:off x="7413625" y="2941638"/>
          <a:ext cx="10350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06080" imgH="393480" progId="Equation.DSMT4">
                  <p:embed/>
                </p:oleObj>
              </mc:Choice>
              <mc:Fallback>
                <p:oleObj name="Equation" r:id="rId20" imgW="40608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4BB3364-BA69-42BE-BC28-FD86841FC1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413625" y="2941638"/>
                        <a:ext cx="1035050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42E899C-8E41-49BE-9CB7-1232B254E6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358789"/>
              </p:ext>
            </p:extLst>
          </p:nvPr>
        </p:nvGraphicFramePr>
        <p:xfrm>
          <a:off x="8345488" y="2921000"/>
          <a:ext cx="125888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95000" imgH="393480" progId="Equation.DSMT4">
                  <p:embed/>
                </p:oleObj>
              </mc:Choice>
              <mc:Fallback>
                <p:oleObj name="Equation" r:id="rId22" imgW="4950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42E899C-8E41-49BE-9CB7-1232B254E6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345488" y="2921000"/>
                        <a:ext cx="1258887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DE62776-B753-4E8C-B2FE-3967A981B5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127168"/>
              </p:ext>
            </p:extLst>
          </p:nvPr>
        </p:nvGraphicFramePr>
        <p:xfrm>
          <a:off x="9544101" y="3146424"/>
          <a:ext cx="93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68280" imgH="177480" progId="Equation.DSMT4">
                  <p:embed/>
                </p:oleObj>
              </mc:Choice>
              <mc:Fallback>
                <p:oleObj name="Equation" r:id="rId24" imgW="3682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DE62776-B753-4E8C-B2FE-3967A981B5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544101" y="3146424"/>
                        <a:ext cx="93662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3092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0206EB4-7D79-4F2A-9C97-FEC351D94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829201"/>
              </p:ext>
            </p:extLst>
          </p:nvPr>
        </p:nvGraphicFramePr>
        <p:xfrm>
          <a:off x="1078813" y="490669"/>
          <a:ext cx="10350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393480" progId="Equation.DSMT4">
                  <p:embed/>
                </p:oleObj>
              </mc:Choice>
              <mc:Fallback>
                <p:oleObj name="Equation" r:id="rId4" imgW="4060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0206EB4-7D79-4F2A-9C97-FEC351D948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8813" y="490669"/>
                        <a:ext cx="1035050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83B50A-040A-4A54-976F-D67E5876FC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083387"/>
              </p:ext>
            </p:extLst>
          </p:nvPr>
        </p:nvGraphicFramePr>
        <p:xfrm>
          <a:off x="2010676" y="470031"/>
          <a:ext cx="125888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00" imgH="393480" progId="Equation.DSMT4">
                  <p:embed/>
                </p:oleObj>
              </mc:Choice>
              <mc:Fallback>
                <p:oleObj name="Equation" r:id="rId6" imgW="4950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F83B50A-040A-4A54-976F-D67E5876FC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10676" y="470031"/>
                        <a:ext cx="1258887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E42A5BE-98E6-44D6-9FF7-7D8F57DD78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302266"/>
              </p:ext>
            </p:extLst>
          </p:nvPr>
        </p:nvGraphicFramePr>
        <p:xfrm>
          <a:off x="3209289" y="695455"/>
          <a:ext cx="93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177480" progId="Equation.DSMT4">
                  <p:embed/>
                </p:oleObj>
              </mc:Choice>
              <mc:Fallback>
                <p:oleObj name="Equation" r:id="rId8" imgW="36828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E42A5BE-98E6-44D6-9FF7-7D8F57DD78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09289" y="695455"/>
                        <a:ext cx="93662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421B4EC-98E0-47BA-83D1-979FBC82BA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761327"/>
              </p:ext>
            </p:extLst>
          </p:nvPr>
        </p:nvGraphicFramePr>
        <p:xfrm>
          <a:off x="434975" y="1657497"/>
          <a:ext cx="56610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22280" imgH="279360" progId="Equation.DSMT4">
                  <p:embed/>
                </p:oleObj>
              </mc:Choice>
              <mc:Fallback>
                <p:oleObj name="Equation" r:id="rId10" imgW="222228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421B4EC-98E0-47BA-83D1-979FBC82BA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34975" y="1657497"/>
                        <a:ext cx="5661025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B564002-E0DB-46BC-A6C7-2BA6BB7353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30943"/>
              </p:ext>
            </p:extLst>
          </p:nvPr>
        </p:nvGraphicFramePr>
        <p:xfrm>
          <a:off x="174870" y="2498185"/>
          <a:ext cx="57578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60440" imgH="203040" progId="Equation.DSMT4">
                  <p:embed/>
                </p:oleObj>
              </mc:Choice>
              <mc:Fallback>
                <p:oleObj name="Equation" r:id="rId12" imgW="226044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B564002-E0DB-46BC-A6C7-2BA6BB7353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4870" y="2498185"/>
                        <a:ext cx="5757863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F62BB-1C6F-444E-9864-980DFC5E3318}"/>
              </a:ext>
            </a:extLst>
          </p:cNvPr>
          <p:cNvCxnSpPr>
            <a:cxnSpLocks/>
          </p:cNvCxnSpPr>
          <p:nvPr/>
        </p:nvCxnSpPr>
        <p:spPr>
          <a:xfrm flipV="1">
            <a:off x="334385" y="2606838"/>
            <a:ext cx="744428" cy="3152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4F87E9-A24B-4D5D-A1A5-989BF122C7CE}"/>
              </a:ext>
            </a:extLst>
          </p:cNvPr>
          <p:cNvCxnSpPr>
            <a:cxnSpLocks/>
          </p:cNvCxnSpPr>
          <p:nvPr/>
        </p:nvCxnSpPr>
        <p:spPr>
          <a:xfrm flipV="1">
            <a:off x="2457911" y="2606838"/>
            <a:ext cx="751378" cy="2646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8F7A4E3-FAE8-4B8F-A4A8-EC7A098B92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350903"/>
              </p:ext>
            </p:extLst>
          </p:nvPr>
        </p:nvGraphicFramePr>
        <p:xfrm>
          <a:off x="1922708" y="3217069"/>
          <a:ext cx="40100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74640" imgH="203040" progId="Equation.DSMT4">
                  <p:embed/>
                </p:oleObj>
              </mc:Choice>
              <mc:Fallback>
                <p:oleObj name="Equation" r:id="rId14" imgW="157464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8F7A4E3-FAE8-4B8F-A4A8-EC7A098B92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22708" y="3217069"/>
                        <a:ext cx="4010025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78D9C14-8FD4-43D2-88ED-238E15F5F0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099781"/>
              </p:ext>
            </p:extLst>
          </p:nvPr>
        </p:nvGraphicFramePr>
        <p:xfrm>
          <a:off x="1874837" y="3935953"/>
          <a:ext cx="2781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91880" imgH="203040" progId="Equation.DSMT4">
                  <p:embed/>
                </p:oleObj>
              </mc:Choice>
              <mc:Fallback>
                <p:oleObj name="Equation" r:id="rId16" imgW="10918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78D9C14-8FD4-43D2-88ED-238E15F5F0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874837" y="3935953"/>
                        <a:ext cx="2781300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5AE5F0C-E404-4CF9-9A95-7B56F479ED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20036"/>
              </p:ext>
            </p:extLst>
          </p:nvPr>
        </p:nvGraphicFramePr>
        <p:xfrm>
          <a:off x="1874837" y="4525618"/>
          <a:ext cx="32019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57120" imgH="253800" progId="Equation.DSMT4">
                  <p:embed/>
                </p:oleObj>
              </mc:Choice>
              <mc:Fallback>
                <p:oleObj name="Equation" r:id="rId18" imgW="125712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5AE5F0C-E404-4CF9-9A95-7B56F479ED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74837" y="4525618"/>
                        <a:ext cx="3201987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2CB1D6-8B3D-4EE0-B531-E407530199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043035"/>
              </p:ext>
            </p:extLst>
          </p:nvPr>
        </p:nvGraphicFramePr>
        <p:xfrm>
          <a:off x="2010676" y="5244502"/>
          <a:ext cx="1325563" cy="365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20560" imgH="177480" progId="Equation.DSMT4">
                  <p:embed/>
                </p:oleObj>
              </mc:Choice>
              <mc:Fallback>
                <p:oleObj name="Equation" r:id="rId20" imgW="5205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2CB1D6-8B3D-4EE0-B531-E407530199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010676" y="5244502"/>
                        <a:ext cx="1325563" cy="3652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FA8F462-E1C9-4ECA-BDEF-7CD31096B7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604699"/>
              </p:ext>
            </p:extLst>
          </p:nvPr>
        </p:nvGraphicFramePr>
        <p:xfrm>
          <a:off x="3318385" y="5238554"/>
          <a:ext cx="19081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49160" imgH="203040" progId="Equation.DSMT4">
                  <p:embed/>
                </p:oleObj>
              </mc:Choice>
              <mc:Fallback>
                <p:oleObj name="Equation" r:id="rId22" imgW="74916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FA8F462-E1C9-4ECA-BDEF-7CD31096B7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318385" y="5238554"/>
                        <a:ext cx="190817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6E74B0D-9F4B-4C39-9E9D-D9E4F561D313}"/>
              </a:ext>
            </a:extLst>
          </p:cNvPr>
          <p:cNvCxnSpPr>
            <a:cxnSpLocks/>
          </p:cNvCxnSpPr>
          <p:nvPr/>
        </p:nvCxnSpPr>
        <p:spPr>
          <a:xfrm flipV="1">
            <a:off x="2085697" y="5373721"/>
            <a:ext cx="1250542" cy="31521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AD5FEAB-A126-49A3-A946-6B9DBC7C9AC5}"/>
              </a:ext>
            </a:extLst>
          </p:cNvPr>
          <p:cNvSpPr txBox="1">
            <a:spLocks/>
          </p:cNvSpPr>
          <p:nvPr/>
        </p:nvSpPr>
        <p:spPr>
          <a:xfrm>
            <a:off x="5963846" y="4147884"/>
            <a:ext cx="5763098" cy="22152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Stuart expected to finish the job in 12 days.  However, he ended spending 16 days to finish the job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795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8321C-7F1B-4AF9-B04D-E9FC44EFB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714FF-44DB-46B4-B825-125B7287E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6657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0A060-61D1-43FC-ADED-BD1CADCC4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261FE-BB7B-4408-9A00-53935EBE2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58" y="1690688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641A6D-3B02-4685-AC30-0A1D3BC905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058" y="283443"/>
            <a:ext cx="11803412" cy="1351077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E4BCEE-7A39-4342-B1BE-A934D850BC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660537"/>
              </p:ext>
            </p:extLst>
          </p:nvPr>
        </p:nvGraphicFramePr>
        <p:xfrm>
          <a:off x="286465" y="2248350"/>
          <a:ext cx="6756232" cy="178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05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 err="1"/>
                        <a:t>Ero</a:t>
                      </a:r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Jamal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6834608-F739-4CF9-8494-C0AB0A9154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86242"/>
              </p:ext>
            </p:extLst>
          </p:nvPr>
        </p:nvGraphicFramePr>
        <p:xfrm>
          <a:off x="2404085" y="2809698"/>
          <a:ext cx="586008" cy="54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177480" progId="Equation.DSMT4">
                  <p:embed/>
                </p:oleObj>
              </mc:Choice>
              <mc:Fallback>
                <p:oleObj name="Equation" r:id="rId5" imgW="1904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6834608-F739-4CF9-8494-C0AB0A9154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04085" y="2809698"/>
                        <a:ext cx="586008" cy="546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DAE84F0-8E38-430C-A354-646CE4A9F1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067127"/>
              </p:ext>
            </p:extLst>
          </p:nvPr>
        </p:nvGraphicFramePr>
        <p:xfrm>
          <a:off x="2404085" y="3452356"/>
          <a:ext cx="586008" cy="54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77480" progId="Equation.DSMT4">
                  <p:embed/>
                </p:oleObj>
              </mc:Choice>
              <mc:Fallback>
                <p:oleObj name="Equation" r:id="rId7" imgW="1904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DAE84F0-8E38-430C-A354-646CE4A9F1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04085" y="3452356"/>
                        <a:ext cx="586008" cy="546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A144FAF-12FB-411B-A9C7-4801AC9FD1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388045"/>
              </p:ext>
            </p:extLst>
          </p:nvPr>
        </p:nvGraphicFramePr>
        <p:xfrm>
          <a:off x="4315359" y="3511962"/>
          <a:ext cx="3905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39680" progId="Equation.DSMT4">
                  <p:embed/>
                </p:oleObj>
              </mc:Choice>
              <mc:Fallback>
                <p:oleObj name="Equation" r:id="rId8" imgW="126720" imgH="1396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A144FAF-12FB-411B-A9C7-4801AC9FD1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315359" y="3511962"/>
                        <a:ext cx="390525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9D62E48-EACF-47D4-BF68-EB2400B91F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962916"/>
              </p:ext>
            </p:extLst>
          </p:nvPr>
        </p:nvGraphicFramePr>
        <p:xfrm>
          <a:off x="3809034" y="2815019"/>
          <a:ext cx="13668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177480" progId="Equation.DSMT4">
                  <p:embed/>
                </p:oleObj>
              </mc:Choice>
              <mc:Fallback>
                <p:oleObj name="Equation" r:id="rId10" imgW="4442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9D62E48-EACF-47D4-BF68-EB2400B91F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809034" y="2815019"/>
                        <a:ext cx="1366837" cy="547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E56FB3D-7301-45BF-B1C4-6E2706C34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676548"/>
              </p:ext>
            </p:extLst>
          </p:nvPr>
        </p:nvGraphicFramePr>
        <p:xfrm>
          <a:off x="5819376" y="2791357"/>
          <a:ext cx="787316" cy="660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393480" progId="Equation.DSMT4">
                  <p:embed/>
                </p:oleObj>
              </mc:Choice>
              <mc:Fallback>
                <p:oleObj name="Equation" r:id="rId12" imgW="4698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E56FB3D-7301-45BF-B1C4-6E2706C349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819376" y="2791357"/>
                        <a:ext cx="787316" cy="6609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377E61F-AFC3-429B-82B9-4977F9DAEC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613992"/>
              </p:ext>
            </p:extLst>
          </p:nvPr>
        </p:nvGraphicFramePr>
        <p:xfrm>
          <a:off x="6032059" y="3394832"/>
          <a:ext cx="3619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40" imgH="393480" progId="Equation.DSMT4">
                  <p:embed/>
                </p:oleObj>
              </mc:Choice>
              <mc:Fallback>
                <p:oleObj name="Equation" r:id="rId14" imgW="21564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377E61F-AFC3-429B-82B9-4977F9DAEC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032059" y="3394832"/>
                        <a:ext cx="361950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6425F28-7C85-40F2-AB78-31DA818EEBCA}"/>
              </a:ext>
            </a:extLst>
          </p:cNvPr>
          <p:cNvSpPr txBox="1">
            <a:spLocks/>
          </p:cNvSpPr>
          <p:nvPr/>
        </p:nvSpPr>
        <p:spPr>
          <a:xfrm>
            <a:off x="341768" y="4216530"/>
            <a:ext cx="7076378" cy="381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How much more time did Jamal needed more </a:t>
            </a:r>
            <a:r>
              <a:rPr lang="en-CA" dirty="0" err="1"/>
              <a:t>Ero</a:t>
            </a:r>
            <a:r>
              <a:rPr lang="en-CA" dirty="0"/>
              <a:t>?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BDC93B7-CDBF-4066-883A-2747893501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855485"/>
              </p:ext>
            </p:extLst>
          </p:nvPr>
        </p:nvGraphicFramePr>
        <p:xfrm>
          <a:off x="7042697" y="4229382"/>
          <a:ext cx="187483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17440" imgH="177480" progId="Equation.DSMT4">
                  <p:embed/>
                </p:oleObj>
              </mc:Choice>
              <mc:Fallback>
                <p:oleObj name="Equation" r:id="rId16" imgW="11174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BDC93B7-CDBF-4066-883A-2747893501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042697" y="4229382"/>
                        <a:ext cx="1874838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24CF365-B0D7-4654-AB2F-E15A125FE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528381"/>
              </p:ext>
            </p:extLst>
          </p:nvPr>
        </p:nvGraphicFramePr>
        <p:xfrm>
          <a:off x="8962595" y="4114085"/>
          <a:ext cx="660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3480" imgH="393480" progId="Equation.DSMT4">
                  <p:embed/>
                </p:oleObj>
              </mc:Choice>
              <mc:Fallback>
                <p:oleObj name="Equation" r:id="rId18" imgW="3934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24CF365-B0D7-4654-AB2F-E15A125FE5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962595" y="4114085"/>
                        <a:ext cx="6604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447C21C-354B-4EE7-8ED7-42B809BA1AF1}"/>
              </a:ext>
            </a:extLst>
          </p:cNvPr>
          <p:cNvSpPr txBox="1">
            <a:spLocks/>
          </p:cNvSpPr>
          <p:nvPr/>
        </p:nvSpPr>
        <p:spPr>
          <a:xfrm>
            <a:off x="354884" y="4756493"/>
            <a:ext cx="7076378" cy="381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So Jamal’s time subtract </a:t>
            </a:r>
            <a:r>
              <a:rPr lang="en-CA" dirty="0" err="1"/>
              <a:t>Ero’s</a:t>
            </a:r>
            <a:r>
              <a:rPr lang="en-CA" dirty="0"/>
              <a:t> time will be 2 1/3  hours</a:t>
            </a:r>
          </a:p>
          <a:p>
            <a:endParaRPr lang="en-CA" dirty="0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FE0E33F-A107-4073-8589-6D7D96B9AD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78195"/>
              </p:ext>
            </p:extLst>
          </p:nvPr>
        </p:nvGraphicFramePr>
        <p:xfrm>
          <a:off x="1651000" y="5248275"/>
          <a:ext cx="55403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30120" imgH="393480" progId="Equation.DSMT4">
                  <p:embed/>
                </p:oleObj>
              </mc:Choice>
              <mc:Fallback>
                <p:oleObj name="Equation" r:id="rId20" imgW="33012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FE0E33F-A107-4073-8589-6D7D96B9AD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651000" y="5248275"/>
                        <a:ext cx="554038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3D0BBFE-114F-44FF-9B42-BE5331E970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978158"/>
              </p:ext>
            </p:extLst>
          </p:nvPr>
        </p:nvGraphicFramePr>
        <p:xfrm>
          <a:off x="2197100" y="5246688"/>
          <a:ext cx="10001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96880" imgH="393480" progId="Equation.DSMT4">
                  <p:embed/>
                </p:oleObj>
              </mc:Choice>
              <mc:Fallback>
                <p:oleObj name="Equation" r:id="rId22" imgW="59688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3D0BBFE-114F-44FF-9B42-BE5331E970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197100" y="5246688"/>
                        <a:ext cx="1000125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4EC7238-97E4-4FD0-B203-45F6FD4CDC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745710"/>
              </p:ext>
            </p:extLst>
          </p:nvPr>
        </p:nvGraphicFramePr>
        <p:xfrm>
          <a:off x="3284787" y="5241398"/>
          <a:ext cx="3841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8600" imgH="393480" progId="Equation.DSMT4">
                  <p:embed/>
                </p:oleObj>
              </mc:Choice>
              <mc:Fallback>
                <p:oleObj name="Equation" r:id="rId24" imgW="22860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4EC7238-97E4-4FD0-B203-45F6FD4CDC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284787" y="5241398"/>
                        <a:ext cx="384175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B41B86E-6B36-4410-B9D4-C07761B6C1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20552"/>
              </p:ext>
            </p:extLst>
          </p:nvPr>
        </p:nvGraphicFramePr>
        <p:xfrm>
          <a:off x="3284787" y="5292435"/>
          <a:ext cx="2571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2280" imgH="393480" progId="Equation.DSMT4">
                  <p:embed/>
                </p:oleObj>
              </mc:Choice>
              <mc:Fallback>
                <p:oleObj name="Equation" r:id="rId26" imgW="15228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3B41B86E-6B36-4410-B9D4-C07761B6C1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284787" y="5292435"/>
                        <a:ext cx="257175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ED343D31-3DF1-45F5-9474-DCDD4BBBDDCC}"/>
              </a:ext>
            </a:extLst>
          </p:cNvPr>
          <p:cNvSpPr txBox="1">
            <a:spLocks/>
          </p:cNvSpPr>
          <p:nvPr/>
        </p:nvSpPr>
        <p:spPr>
          <a:xfrm>
            <a:off x="4026995" y="5488692"/>
            <a:ext cx="4138010" cy="381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Now solve this equation</a:t>
            </a:r>
          </a:p>
          <a:p>
            <a:endParaRPr lang="en-C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179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build="p"/>
      <p:bldP spid="16" grpId="0" build="p"/>
      <p:bldP spid="2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38A57D8-5940-4036-9C0F-DD35195C55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716150"/>
              </p:ext>
            </p:extLst>
          </p:nvPr>
        </p:nvGraphicFramePr>
        <p:xfrm>
          <a:off x="999947" y="822579"/>
          <a:ext cx="55403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120" imgH="393480" progId="Equation.DSMT4">
                  <p:embed/>
                </p:oleObj>
              </mc:Choice>
              <mc:Fallback>
                <p:oleObj name="Equation" r:id="rId4" imgW="33012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38A57D8-5940-4036-9C0F-DD35195C55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9947" y="822579"/>
                        <a:ext cx="554038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5130C6B-AF5A-45EF-A50B-0B1D0A14D7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0998"/>
              </p:ext>
            </p:extLst>
          </p:nvPr>
        </p:nvGraphicFramePr>
        <p:xfrm>
          <a:off x="1553985" y="822579"/>
          <a:ext cx="10001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880" imgH="393480" progId="Equation.DSMT4">
                  <p:embed/>
                </p:oleObj>
              </mc:Choice>
              <mc:Fallback>
                <p:oleObj name="Equation" r:id="rId6" imgW="5968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5130C6B-AF5A-45EF-A50B-0B1D0A14D7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53985" y="822579"/>
                        <a:ext cx="1000125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769F8E7-C418-4E13-8816-B382AB9416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150988"/>
              </p:ext>
            </p:extLst>
          </p:nvPr>
        </p:nvGraphicFramePr>
        <p:xfrm>
          <a:off x="2633734" y="866739"/>
          <a:ext cx="2571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769F8E7-C418-4E13-8816-B382AB9416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33734" y="866739"/>
                        <a:ext cx="257175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2065E46-0C86-4BBA-BCE3-1335D5717AD3}"/>
              </a:ext>
            </a:extLst>
          </p:cNvPr>
          <p:cNvSpPr txBox="1">
            <a:spLocks/>
          </p:cNvSpPr>
          <p:nvPr/>
        </p:nvSpPr>
        <p:spPr>
          <a:xfrm>
            <a:off x="5153536" y="866739"/>
            <a:ext cx="4138010" cy="381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Find the LCD: 3(x)(x+1.4)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DCF53B4-CE14-409B-88A5-0F45032BE993}"/>
              </a:ext>
            </a:extLst>
          </p:cNvPr>
          <p:cNvSpPr txBox="1">
            <a:spLocks/>
          </p:cNvSpPr>
          <p:nvPr/>
        </p:nvSpPr>
        <p:spPr>
          <a:xfrm>
            <a:off x="5130372" y="1289799"/>
            <a:ext cx="6317916" cy="7517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Multiply all terms by the LCD to get rid of the denominator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DCD1937-5F9B-4A73-9BD6-E064FBFE4B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37429"/>
              </p:ext>
            </p:extLst>
          </p:nvPr>
        </p:nvGraphicFramePr>
        <p:xfrm>
          <a:off x="156883" y="1848168"/>
          <a:ext cx="1960562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8200" imgH="393480" progId="Equation.DSMT4">
                  <p:embed/>
                </p:oleObj>
              </mc:Choice>
              <mc:Fallback>
                <p:oleObj name="Equation" r:id="rId10" imgW="11682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DCD1937-5F9B-4A73-9BD6-E064FBFE4B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6883" y="1848168"/>
                        <a:ext cx="1960562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F5272F6-D02F-4718-97D4-153CA05298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578448"/>
              </p:ext>
            </p:extLst>
          </p:nvPr>
        </p:nvGraphicFramePr>
        <p:xfrm>
          <a:off x="2054047" y="1892328"/>
          <a:ext cx="238760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22360" imgH="393480" progId="Equation.DSMT4">
                  <p:embed/>
                </p:oleObj>
              </mc:Choice>
              <mc:Fallback>
                <p:oleObj name="Equation" r:id="rId12" imgW="142236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F5272F6-D02F-4718-97D4-153CA05298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54047" y="1892328"/>
                        <a:ext cx="2387600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55B87D8-1CD2-49F4-8DFF-812C6CD0F2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199292"/>
              </p:ext>
            </p:extLst>
          </p:nvPr>
        </p:nvGraphicFramePr>
        <p:xfrm>
          <a:off x="4454525" y="1892327"/>
          <a:ext cx="16414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393480" progId="Equation.DSMT4">
                  <p:embed/>
                </p:oleObj>
              </mc:Choice>
              <mc:Fallback>
                <p:oleObj name="Equation" r:id="rId14" imgW="9777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55B87D8-1CD2-49F4-8DFF-812C6CD0F2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454525" y="1892327"/>
                        <a:ext cx="1641475" cy="661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EEB15E-FA6E-48C2-8542-5349285B65A6}"/>
              </a:ext>
            </a:extLst>
          </p:cNvPr>
          <p:cNvCxnSpPr/>
          <p:nvPr/>
        </p:nvCxnSpPr>
        <p:spPr>
          <a:xfrm flipV="1">
            <a:off x="167211" y="2319960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57FAB7C-AFAA-4D3A-8321-1AEB338DE4CA}"/>
              </a:ext>
            </a:extLst>
          </p:cNvPr>
          <p:cNvCxnSpPr/>
          <p:nvPr/>
        </p:nvCxnSpPr>
        <p:spPr>
          <a:xfrm flipV="1">
            <a:off x="677631" y="2041576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B501E3F7-EC5A-42B4-8F94-5FBD52A042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713128"/>
              </p:ext>
            </p:extLst>
          </p:nvPr>
        </p:nvGraphicFramePr>
        <p:xfrm>
          <a:off x="503710" y="2981947"/>
          <a:ext cx="14065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38080" imgH="253800" progId="Equation.DSMT4">
                  <p:embed/>
                </p:oleObj>
              </mc:Choice>
              <mc:Fallback>
                <p:oleObj name="Equation" r:id="rId16" imgW="8380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B501E3F7-EC5A-42B4-8F94-5FBD52A042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3710" y="2981947"/>
                        <a:ext cx="1406525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3FC0C25-B636-43B6-B562-95B9D9D574DB}"/>
              </a:ext>
            </a:extLst>
          </p:cNvPr>
          <p:cNvCxnSpPr>
            <a:cxnSpLocks/>
          </p:cNvCxnSpPr>
          <p:nvPr/>
        </p:nvCxnSpPr>
        <p:spPr>
          <a:xfrm flipV="1">
            <a:off x="2108209" y="2329196"/>
            <a:ext cx="723345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9D9558F-1F55-4ECE-BF50-BF35FFE8CC5C}"/>
              </a:ext>
            </a:extLst>
          </p:cNvPr>
          <p:cNvCxnSpPr>
            <a:cxnSpLocks/>
          </p:cNvCxnSpPr>
          <p:nvPr/>
        </p:nvCxnSpPr>
        <p:spPr>
          <a:xfrm flipV="1">
            <a:off x="3476552" y="2128223"/>
            <a:ext cx="723345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1C7B477-0E14-4914-B1E6-6C27C3730E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274439"/>
              </p:ext>
            </p:extLst>
          </p:nvPr>
        </p:nvGraphicFramePr>
        <p:xfrm>
          <a:off x="1952768" y="3046413"/>
          <a:ext cx="6604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3480" imgH="177480" progId="Equation.DSMT4">
                  <p:embed/>
                </p:oleObj>
              </mc:Choice>
              <mc:Fallback>
                <p:oleObj name="Equation" r:id="rId18" imgW="3934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1C7B477-0E14-4914-B1E6-6C27C3730E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952768" y="3046413"/>
                        <a:ext cx="660400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E23ED2-045C-46B9-8CC5-1191F56B8F62}"/>
              </a:ext>
            </a:extLst>
          </p:cNvPr>
          <p:cNvCxnSpPr>
            <a:cxnSpLocks/>
          </p:cNvCxnSpPr>
          <p:nvPr/>
        </p:nvCxnSpPr>
        <p:spPr>
          <a:xfrm flipV="1">
            <a:off x="4385736" y="2364598"/>
            <a:ext cx="297102" cy="119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E3FA047-57D3-4033-9FDF-575126DC2B1F}"/>
              </a:ext>
            </a:extLst>
          </p:cNvPr>
          <p:cNvCxnSpPr>
            <a:cxnSpLocks/>
          </p:cNvCxnSpPr>
          <p:nvPr/>
        </p:nvCxnSpPr>
        <p:spPr>
          <a:xfrm flipV="1">
            <a:off x="4645038" y="2151538"/>
            <a:ext cx="297102" cy="11975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92D73028-8CDA-4D0C-9A17-D45280634C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7305838"/>
              </p:ext>
            </p:extLst>
          </p:nvPr>
        </p:nvGraphicFramePr>
        <p:xfrm>
          <a:off x="2746810" y="2981325"/>
          <a:ext cx="14700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76240" imgH="253800" progId="Equation.DSMT4">
                  <p:embed/>
                </p:oleObj>
              </mc:Choice>
              <mc:Fallback>
                <p:oleObj name="Equation" r:id="rId20" imgW="876240" imgH="2538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92D73028-8CDA-4D0C-9A17-D45280634C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746810" y="2981325"/>
                        <a:ext cx="1470025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780CD2C7-81D4-4143-B876-6F01EB0DBB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014088"/>
              </p:ext>
            </p:extLst>
          </p:nvPr>
        </p:nvGraphicFramePr>
        <p:xfrm>
          <a:off x="312881" y="3474044"/>
          <a:ext cx="230028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71600" imgH="253800" progId="Equation.DSMT4">
                  <p:embed/>
                </p:oleObj>
              </mc:Choice>
              <mc:Fallback>
                <p:oleObj name="Equation" r:id="rId22" imgW="1371600" imgH="2538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780CD2C7-81D4-4143-B876-6F01EB0DBB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12881" y="3474044"/>
                        <a:ext cx="2300287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BA4D4C46-B0BF-4B49-868E-5855AAAB4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079430"/>
              </p:ext>
            </p:extLst>
          </p:nvPr>
        </p:nvGraphicFramePr>
        <p:xfrm>
          <a:off x="2633734" y="3490452"/>
          <a:ext cx="149066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88840" imgH="253800" progId="Equation.DSMT4">
                  <p:embed/>
                </p:oleObj>
              </mc:Choice>
              <mc:Fallback>
                <p:oleObj name="Equation" r:id="rId24" imgW="88884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BA4D4C46-B0BF-4B49-868E-5855AAAB41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633734" y="3490452"/>
                        <a:ext cx="1490662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3D71413-FE44-400D-9BD7-3CD2BF1993F6}"/>
              </a:ext>
            </a:extLst>
          </p:cNvPr>
          <p:cNvCxnSpPr/>
          <p:nvPr/>
        </p:nvCxnSpPr>
        <p:spPr>
          <a:xfrm flipV="1">
            <a:off x="385812" y="3592465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8C25A37-F53F-498E-98FF-F137609FB629}"/>
              </a:ext>
            </a:extLst>
          </p:cNvPr>
          <p:cNvCxnSpPr/>
          <p:nvPr/>
        </p:nvCxnSpPr>
        <p:spPr>
          <a:xfrm flipV="1">
            <a:off x="1986357" y="3592464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5314AE5B-7196-4DA4-8633-57FC40439C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73562"/>
              </p:ext>
            </p:extLst>
          </p:nvPr>
        </p:nvGraphicFramePr>
        <p:xfrm>
          <a:off x="2233613" y="3900488"/>
          <a:ext cx="2128837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9720" imgH="203040" progId="Equation.DSMT4">
                  <p:embed/>
                </p:oleObj>
              </mc:Choice>
              <mc:Fallback>
                <p:oleObj name="Equation" r:id="rId26" imgW="1269720" imgH="2030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5314AE5B-7196-4DA4-8633-57FC40439C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233613" y="3900488"/>
                        <a:ext cx="2128837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93A3321-E0EF-4CE2-BA0F-BAA218A1DAAC}"/>
              </a:ext>
            </a:extLst>
          </p:cNvPr>
          <p:cNvSpPr txBox="1">
            <a:spLocks/>
          </p:cNvSpPr>
          <p:nvPr/>
        </p:nvSpPr>
        <p:spPr>
          <a:xfrm>
            <a:off x="4942140" y="3560292"/>
            <a:ext cx="6317916" cy="751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Use the QF or Factor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322CA489-EDA9-43D9-BF37-31A0AC78F6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608454"/>
              </p:ext>
            </p:extLst>
          </p:nvPr>
        </p:nvGraphicFramePr>
        <p:xfrm>
          <a:off x="2256145" y="4310063"/>
          <a:ext cx="185102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04840" imgH="203040" progId="Equation.DSMT4">
                  <p:embed/>
                </p:oleObj>
              </mc:Choice>
              <mc:Fallback>
                <p:oleObj name="Equation" r:id="rId28" imgW="1104840" imgH="203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322CA489-EDA9-43D9-BF37-31A0AC78F6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256145" y="4310063"/>
                        <a:ext cx="1851025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47778BAD-33D3-46D4-9DCB-E6A403C316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693213"/>
              </p:ext>
            </p:extLst>
          </p:nvPr>
        </p:nvGraphicFramePr>
        <p:xfrm>
          <a:off x="1911350" y="4754563"/>
          <a:ext cx="313055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866600" imgH="482400" progId="Equation.DSMT4">
                  <p:embed/>
                </p:oleObj>
              </mc:Choice>
              <mc:Fallback>
                <p:oleObj name="Equation" r:id="rId30" imgW="1866600" imgH="4824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47778BAD-33D3-46D4-9DCB-E6A403C316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911350" y="4754563"/>
                        <a:ext cx="3130550" cy="81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6620004B-A9BF-4C88-A05C-7EA179F030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073686"/>
              </p:ext>
            </p:extLst>
          </p:nvPr>
        </p:nvGraphicFramePr>
        <p:xfrm>
          <a:off x="1928813" y="5545138"/>
          <a:ext cx="2341562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96800" imgH="431640" progId="Equation.DSMT4">
                  <p:embed/>
                </p:oleObj>
              </mc:Choice>
              <mc:Fallback>
                <p:oleObj name="Equation" r:id="rId32" imgW="1396800" imgH="4316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6620004B-A9BF-4C88-A05C-7EA179F0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928813" y="5545138"/>
                        <a:ext cx="2341562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8145F891-5A74-4B26-9474-34A6703D48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216193"/>
              </p:ext>
            </p:extLst>
          </p:nvPr>
        </p:nvGraphicFramePr>
        <p:xfrm>
          <a:off x="1815921" y="6373151"/>
          <a:ext cx="1427162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850680" imgH="177480" progId="Equation.DSMT4">
                  <p:embed/>
                </p:oleObj>
              </mc:Choice>
              <mc:Fallback>
                <p:oleObj name="Equation" r:id="rId34" imgW="85068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8145F891-5A74-4B26-9474-34A6703D48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1815921" y="6373151"/>
                        <a:ext cx="1427162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E18A0269-8E23-4E1D-9CB7-3EB2F2408C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250424"/>
              </p:ext>
            </p:extLst>
          </p:nvPr>
        </p:nvGraphicFramePr>
        <p:xfrm>
          <a:off x="3734901" y="6356350"/>
          <a:ext cx="74453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44240" imgH="177480" progId="Equation.DSMT4">
                  <p:embed/>
                </p:oleObj>
              </mc:Choice>
              <mc:Fallback>
                <p:oleObj name="Equation" r:id="rId36" imgW="44424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E18A0269-8E23-4E1D-9CB7-3EB2F2408C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3734901" y="6356350"/>
                        <a:ext cx="744537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6C764BC-874E-4062-9CBA-AF947BE4AB4A}"/>
              </a:ext>
            </a:extLst>
          </p:cNvPr>
          <p:cNvCxnSpPr>
            <a:cxnSpLocks/>
          </p:cNvCxnSpPr>
          <p:nvPr/>
        </p:nvCxnSpPr>
        <p:spPr>
          <a:xfrm flipV="1">
            <a:off x="3768610" y="6356350"/>
            <a:ext cx="765677" cy="2797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8A49E998-9563-4C65-9EFE-192CC2FF9300}"/>
              </a:ext>
            </a:extLst>
          </p:cNvPr>
          <p:cNvSpPr txBox="1">
            <a:spLocks/>
          </p:cNvSpPr>
          <p:nvPr/>
        </p:nvSpPr>
        <p:spPr>
          <a:xfrm>
            <a:off x="4942140" y="4566269"/>
            <a:ext cx="6317916" cy="751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Can’t have a negative speed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B729FA-C6FA-4C1B-950D-31ED04951708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180039" y="4998352"/>
            <a:ext cx="5989405" cy="16377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7811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30" grpId="0" build="p"/>
      <p:bldP spid="3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E45F53F-4DE6-4F1F-8B4A-34A470E27C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070" y="157446"/>
            <a:ext cx="11993478" cy="1297753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165EDF1-0AB7-4C43-B170-A28C6DC49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070" y="1580075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EC1F5DC-7559-4A61-BA23-541EA5356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353039"/>
              </p:ext>
            </p:extLst>
          </p:nvPr>
        </p:nvGraphicFramePr>
        <p:xfrm>
          <a:off x="220477" y="2137737"/>
          <a:ext cx="6756232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05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68905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000" dirty="0"/>
                        <a:t>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000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000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4000" dirty="0"/>
                        <a:t>Arshia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4000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0EB2D7B-C932-446B-A086-7108ED9B76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808555"/>
              </p:ext>
            </p:extLst>
          </p:nvPr>
        </p:nvGraphicFramePr>
        <p:xfrm>
          <a:off x="2130419" y="3525173"/>
          <a:ext cx="11747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880" imgH="177480" progId="Equation.DSMT4">
                  <p:embed/>
                </p:oleObj>
              </mc:Choice>
              <mc:Fallback>
                <p:oleObj name="Equation" r:id="rId5" imgW="3808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0EB2D7B-C932-446B-A086-7108ED9B76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30419" y="3525173"/>
                        <a:ext cx="117475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369371B-1A07-4542-A483-056B61FFC4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097691"/>
              </p:ext>
            </p:extLst>
          </p:nvPr>
        </p:nvGraphicFramePr>
        <p:xfrm>
          <a:off x="2130419" y="4090209"/>
          <a:ext cx="11747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369371B-1A07-4542-A483-056B61FFC4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30419" y="4090209"/>
                        <a:ext cx="117475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B42AD02-07AD-440C-86CF-D245597868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047886"/>
              </p:ext>
            </p:extLst>
          </p:nvPr>
        </p:nvGraphicFramePr>
        <p:xfrm>
          <a:off x="4246372" y="4233329"/>
          <a:ext cx="3524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120" imgH="139680" progId="Equation.DSMT4">
                  <p:embed/>
                </p:oleObj>
              </mc:Choice>
              <mc:Fallback>
                <p:oleObj name="Equation" r:id="rId8" imgW="114120" imgH="1396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B42AD02-07AD-440C-86CF-D245597868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46372" y="4233329"/>
                        <a:ext cx="3524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B16C868-9685-4BF4-BFD2-F055067834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483925"/>
              </p:ext>
            </p:extLst>
          </p:nvPr>
        </p:nvGraphicFramePr>
        <p:xfrm>
          <a:off x="3789556" y="3525173"/>
          <a:ext cx="13716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177480" progId="Equation.DSMT4">
                  <p:embed/>
                </p:oleObj>
              </mc:Choice>
              <mc:Fallback>
                <p:oleObj name="Equation" r:id="rId10" imgW="4442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B16C868-9685-4BF4-BFD2-F055067834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789556" y="3525173"/>
                        <a:ext cx="1371600" cy="544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F8175CB-E8A5-4D83-B5DA-60E30F3E1D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287305"/>
              </p:ext>
            </p:extLst>
          </p:nvPr>
        </p:nvGraphicFramePr>
        <p:xfrm>
          <a:off x="5636679" y="3350730"/>
          <a:ext cx="954687" cy="796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393480" progId="Equation.DSMT4">
                  <p:embed/>
                </p:oleObj>
              </mc:Choice>
              <mc:Fallback>
                <p:oleObj name="Equation" r:id="rId12" imgW="4698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F8175CB-E8A5-4D83-B5DA-60E30F3E1D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36679" y="3350730"/>
                        <a:ext cx="954687" cy="796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A2EF510-CB89-465E-B514-D499FCBC3F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227220"/>
              </p:ext>
            </p:extLst>
          </p:nvPr>
        </p:nvGraphicFramePr>
        <p:xfrm>
          <a:off x="5701272" y="4087741"/>
          <a:ext cx="8255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393480" progId="Equation.DSMT4">
                  <p:embed/>
                </p:oleObj>
              </mc:Choice>
              <mc:Fallback>
                <p:oleObj name="Equation" r:id="rId14" imgW="4060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A2EF510-CB89-465E-B514-D499FCBC3F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01272" y="4087741"/>
                        <a:ext cx="825500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B807B7A-5B89-4B9E-B803-F719B73E7BF9}"/>
              </a:ext>
            </a:extLst>
          </p:cNvPr>
          <p:cNvSpPr txBox="1">
            <a:spLocks/>
          </p:cNvSpPr>
          <p:nvPr/>
        </p:nvSpPr>
        <p:spPr>
          <a:xfrm>
            <a:off x="7183436" y="2264247"/>
            <a:ext cx="4467790" cy="1260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Arshia’s break was 30 minutes, so she had 30 minutes less time to travel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FB91FB3-09F7-4925-8460-A68955C2F5FF}"/>
              </a:ext>
            </a:extLst>
          </p:cNvPr>
          <p:cNvSpPr txBox="1">
            <a:spLocks/>
          </p:cNvSpPr>
          <p:nvPr/>
        </p:nvSpPr>
        <p:spPr>
          <a:xfrm>
            <a:off x="7183436" y="3494097"/>
            <a:ext cx="4467790" cy="1260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She also arrived 15 minutes later, so needing 15 minutes more to finish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91FBE0C-97FA-4E95-B2AA-DBEC56C37D62}"/>
              </a:ext>
            </a:extLst>
          </p:cNvPr>
          <p:cNvSpPr txBox="1">
            <a:spLocks/>
          </p:cNvSpPr>
          <p:nvPr/>
        </p:nvSpPr>
        <p:spPr>
          <a:xfrm>
            <a:off x="7183436" y="4723947"/>
            <a:ext cx="4467790" cy="1260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Overall, she had 15minutes less than Sarah, that’s ¼ hours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3AAE31D-6CF5-425D-9BEE-7C448C934E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957355"/>
              </p:ext>
            </p:extLst>
          </p:nvPr>
        </p:nvGraphicFramePr>
        <p:xfrm>
          <a:off x="1230313" y="5133975"/>
          <a:ext cx="10572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20560" imgH="393480" progId="Equation.DSMT4">
                  <p:embed/>
                </p:oleObj>
              </mc:Choice>
              <mc:Fallback>
                <p:oleObj name="Equation" r:id="rId16" imgW="52056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3AAE31D-6CF5-425D-9BEE-7C448C934E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230313" y="5133975"/>
                        <a:ext cx="105727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FB6E580-72AA-4F5D-AF6F-4B5FF3AE21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995160"/>
              </p:ext>
            </p:extLst>
          </p:nvPr>
        </p:nvGraphicFramePr>
        <p:xfrm>
          <a:off x="2266744" y="5119688"/>
          <a:ext cx="12128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96880" imgH="393480" progId="Equation.DSMT4">
                  <p:embed/>
                </p:oleObj>
              </mc:Choice>
              <mc:Fallback>
                <p:oleObj name="Equation" r:id="rId18" imgW="59688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FB6E580-72AA-4F5D-AF6F-4B5FF3AE21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266744" y="5119688"/>
                        <a:ext cx="1212850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DA2818C9-B1C6-4A22-979F-D2C2CCF78E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9689081"/>
              </p:ext>
            </p:extLst>
          </p:nvPr>
        </p:nvGraphicFramePr>
        <p:xfrm>
          <a:off x="3598593" y="5337968"/>
          <a:ext cx="6191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04560" imgH="177480" progId="Equation.DSMT4">
                  <p:embed/>
                </p:oleObj>
              </mc:Choice>
              <mc:Fallback>
                <p:oleObj name="Equation" r:id="rId20" imgW="3045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DA2818C9-B1C6-4A22-979F-D2C2CCF78E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598593" y="5337968"/>
                        <a:ext cx="619125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1318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3" grpId="0" build="p"/>
      <p:bldP spid="14" grpId="0" build="p"/>
      <p:bldP spid="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0C4E133-5E6E-4D47-B12B-8B450E6014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839533"/>
              </p:ext>
            </p:extLst>
          </p:nvPr>
        </p:nvGraphicFramePr>
        <p:xfrm>
          <a:off x="883726" y="495607"/>
          <a:ext cx="10572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393480" progId="Equation.DSMT4">
                  <p:embed/>
                </p:oleObj>
              </mc:Choice>
              <mc:Fallback>
                <p:oleObj name="Equation" r:id="rId4" imgW="5205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0C4E133-5E6E-4D47-B12B-8B450E6014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3726" y="495607"/>
                        <a:ext cx="105727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C14428B-209C-420E-BC4E-4246D11A09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23313"/>
              </p:ext>
            </p:extLst>
          </p:nvPr>
        </p:nvGraphicFramePr>
        <p:xfrm>
          <a:off x="1920157" y="481320"/>
          <a:ext cx="12128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880" imgH="393480" progId="Equation.DSMT4">
                  <p:embed/>
                </p:oleObj>
              </mc:Choice>
              <mc:Fallback>
                <p:oleObj name="Equation" r:id="rId6" imgW="5968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C14428B-209C-420E-BC4E-4246D11A09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20157" y="481320"/>
                        <a:ext cx="1212850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75CC7AF-1BF1-49B0-9277-557D08EB7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976471"/>
              </p:ext>
            </p:extLst>
          </p:nvPr>
        </p:nvGraphicFramePr>
        <p:xfrm>
          <a:off x="3252006" y="699600"/>
          <a:ext cx="6191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560" imgH="177480" progId="Equation.DSMT4">
                  <p:embed/>
                </p:oleObj>
              </mc:Choice>
              <mc:Fallback>
                <p:oleObj name="Equation" r:id="rId8" imgW="30456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75CC7AF-1BF1-49B0-9277-557D08EB7D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52006" y="699600"/>
                        <a:ext cx="619125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DC010FB7-0FC1-4F43-A26E-3AE98DF4C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891058"/>
              </p:ext>
            </p:extLst>
          </p:nvPr>
        </p:nvGraphicFramePr>
        <p:xfrm>
          <a:off x="687273" y="1410845"/>
          <a:ext cx="42799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08160" imgH="393480" progId="Equation.DSMT4">
                  <p:embed/>
                </p:oleObj>
              </mc:Choice>
              <mc:Fallback>
                <p:oleObj name="Equation" r:id="rId10" imgW="21081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DC010FB7-0FC1-4F43-A26E-3AE98DF4CA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87273" y="1410845"/>
                        <a:ext cx="4279900" cy="798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5BD659C-493F-4DA6-B969-3E05D357F8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716976"/>
              </p:ext>
            </p:extLst>
          </p:nvPr>
        </p:nvGraphicFramePr>
        <p:xfrm>
          <a:off x="829354" y="2080591"/>
          <a:ext cx="3995738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68480" imgH="393480" progId="Equation.DSMT4">
                  <p:embed/>
                </p:oleObj>
              </mc:Choice>
              <mc:Fallback>
                <p:oleObj name="Equation" r:id="rId12" imgW="196848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5BD659C-493F-4DA6-B969-3E05D357F8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9354" y="2080591"/>
                        <a:ext cx="3995738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C21DFE9-D4B4-49FF-AF29-46F52711D544}"/>
              </a:ext>
            </a:extLst>
          </p:cNvPr>
          <p:cNvCxnSpPr/>
          <p:nvPr/>
        </p:nvCxnSpPr>
        <p:spPr>
          <a:xfrm flipV="1">
            <a:off x="883726" y="2383144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47A61DF-61D3-4157-97A7-8F35583A3415}"/>
              </a:ext>
            </a:extLst>
          </p:cNvPr>
          <p:cNvCxnSpPr/>
          <p:nvPr/>
        </p:nvCxnSpPr>
        <p:spPr>
          <a:xfrm flipV="1">
            <a:off x="2484271" y="2383143"/>
            <a:ext cx="336499" cy="1901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82B97C1-3C6D-4551-9102-14913B61F9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072410"/>
              </p:ext>
            </p:extLst>
          </p:nvPr>
        </p:nvGraphicFramePr>
        <p:xfrm>
          <a:off x="2220925" y="2987790"/>
          <a:ext cx="206216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5920" imgH="203040" progId="Equation.DSMT4">
                  <p:embed/>
                </p:oleObj>
              </mc:Choice>
              <mc:Fallback>
                <p:oleObj name="Equation" r:id="rId14" imgW="101592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82B97C1-3C6D-4551-9102-14913B61F9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20925" y="2987790"/>
                        <a:ext cx="2062162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B57D94C-AD6B-488A-9962-2D3222A277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557040"/>
              </p:ext>
            </p:extLst>
          </p:nvPr>
        </p:nvGraphicFramePr>
        <p:xfrm>
          <a:off x="2620974" y="3678908"/>
          <a:ext cx="250031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31560" imgH="203040" progId="Equation.DSMT4">
                  <p:embed/>
                </p:oleObj>
              </mc:Choice>
              <mc:Fallback>
                <p:oleObj name="Equation" r:id="rId16" imgW="12315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B57D94C-AD6B-488A-9962-2D3222A277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20974" y="3678908"/>
                        <a:ext cx="2500313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8719F00-23AC-458F-BE09-943A5D58D0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722518"/>
              </p:ext>
            </p:extLst>
          </p:nvPr>
        </p:nvGraphicFramePr>
        <p:xfrm>
          <a:off x="807129" y="4348653"/>
          <a:ext cx="401796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81080" imgH="482400" progId="Equation.DSMT4">
                  <p:embed/>
                </p:oleObj>
              </mc:Choice>
              <mc:Fallback>
                <p:oleObj name="Equation" r:id="rId18" imgW="1981080" imgH="4824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8719F00-23AC-458F-BE09-943A5D58D0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07129" y="4348653"/>
                        <a:ext cx="4017963" cy="981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125AE26-3EB2-4CBC-A91B-5083F1FFFB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523266"/>
              </p:ext>
            </p:extLst>
          </p:nvPr>
        </p:nvGraphicFramePr>
        <p:xfrm>
          <a:off x="753782" y="5360709"/>
          <a:ext cx="2549525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57120" imgH="431640" progId="Equation.DSMT4">
                  <p:embed/>
                </p:oleObj>
              </mc:Choice>
              <mc:Fallback>
                <p:oleObj name="Equation" r:id="rId20" imgW="1257120" imgH="431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125AE26-3EB2-4CBC-A91B-5083F1FFFB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53782" y="5360709"/>
                        <a:ext cx="2549525" cy="877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3A4A789-44A0-4908-9075-1221787616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881921"/>
              </p:ext>
            </p:extLst>
          </p:nvPr>
        </p:nvGraphicFramePr>
        <p:xfrm>
          <a:off x="6096000" y="699600"/>
          <a:ext cx="19558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160" imgH="393480" progId="Equation.DSMT4">
                  <p:embed/>
                </p:oleObj>
              </mc:Choice>
              <mc:Fallback>
                <p:oleObj name="Equation" r:id="rId22" imgW="96516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3A4A789-44A0-4908-9075-1221787616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096000" y="699600"/>
                        <a:ext cx="195580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603928D-C38E-4AB0-BB8C-AB73493A2C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333948"/>
              </p:ext>
            </p:extLst>
          </p:nvPr>
        </p:nvGraphicFramePr>
        <p:xfrm>
          <a:off x="6016952" y="1810101"/>
          <a:ext cx="902322" cy="469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42720" imgH="177480" progId="Equation.DSMT4">
                  <p:embed/>
                </p:oleObj>
              </mc:Choice>
              <mc:Fallback>
                <p:oleObj name="Equation" r:id="rId24" imgW="34272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603928D-C38E-4AB0-BB8C-AB73493A2C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016952" y="1810101"/>
                        <a:ext cx="902322" cy="4697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DC322EE-29AD-426D-9056-59AA7D85D7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926735"/>
              </p:ext>
            </p:extLst>
          </p:nvPr>
        </p:nvGraphicFramePr>
        <p:xfrm>
          <a:off x="8897332" y="620455"/>
          <a:ext cx="19558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65160" imgH="393480" progId="Equation.DSMT4">
                  <p:embed/>
                </p:oleObj>
              </mc:Choice>
              <mc:Fallback>
                <p:oleObj name="Equation" r:id="rId26" imgW="9651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DC322EE-29AD-426D-9056-59AA7D85D7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897332" y="620455"/>
                        <a:ext cx="195580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7918DAD-42A6-4AF1-94A8-E6DB1EFFBC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15568"/>
              </p:ext>
            </p:extLst>
          </p:nvPr>
        </p:nvGraphicFramePr>
        <p:xfrm>
          <a:off x="8631238" y="1779588"/>
          <a:ext cx="14366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45760" imgH="177480" progId="Equation.DSMT4">
                  <p:embed/>
                </p:oleObj>
              </mc:Choice>
              <mc:Fallback>
                <p:oleObj name="Equation" r:id="rId28" imgW="5457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47918DAD-42A6-4AF1-94A8-E6DB1EFFBC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8631238" y="1779588"/>
                        <a:ext cx="1436687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BBAC6F-0065-4EAF-AC3C-AF8EF06E51B6}"/>
              </a:ext>
            </a:extLst>
          </p:cNvPr>
          <p:cNvCxnSpPr>
            <a:cxnSpLocks/>
          </p:cNvCxnSpPr>
          <p:nvPr/>
        </p:nvCxnSpPr>
        <p:spPr>
          <a:xfrm flipV="1">
            <a:off x="8681947" y="1920268"/>
            <a:ext cx="1338843" cy="25624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59E3F9F3-F994-47CB-AB2C-95DCE0AEC9F2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182215" y="3537989"/>
            <a:ext cx="3838575" cy="18478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818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F7F22D7-27BD-4943-9583-D5B22E7E2E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42" y="147874"/>
            <a:ext cx="12094776" cy="66013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D77E77C-C027-4184-8EDB-6C3BDDD84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683" y="1100753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673D7F0-621B-47AE-8C48-ABC212CD32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165361"/>
              </p:ext>
            </p:extLst>
          </p:nvPr>
        </p:nvGraphicFramePr>
        <p:xfrm>
          <a:off x="110612" y="1658415"/>
          <a:ext cx="6924712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17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Up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Down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B1DDAAD-EE75-447E-A961-D49E7A5F9B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684910"/>
              </p:ext>
            </p:extLst>
          </p:nvPr>
        </p:nvGraphicFramePr>
        <p:xfrm>
          <a:off x="2066925" y="2487613"/>
          <a:ext cx="1173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880" imgH="177480" progId="Equation.DSMT4">
                  <p:embed/>
                </p:oleObj>
              </mc:Choice>
              <mc:Fallback>
                <p:oleObj name="Equation" r:id="rId5" imgW="3808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B1DDAAD-EE75-447E-A961-D49E7A5F9B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66925" y="2487613"/>
                        <a:ext cx="1173163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01BB0CB-0A63-46FC-989A-1828A6ADB9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655870"/>
              </p:ext>
            </p:extLst>
          </p:nvPr>
        </p:nvGraphicFramePr>
        <p:xfrm>
          <a:off x="2066925" y="3592513"/>
          <a:ext cx="1173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01BB0CB-0A63-46FC-989A-1828A6ADB9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66925" y="3592513"/>
                        <a:ext cx="1173163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EAB0C28-826C-44D8-BC1C-5A9B1A7652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458462"/>
              </p:ext>
            </p:extLst>
          </p:nvPr>
        </p:nvGraphicFramePr>
        <p:xfrm>
          <a:off x="3863975" y="2465388"/>
          <a:ext cx="1016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120" imgH="177480" progId="Equation.DSMT4">
                  <p:embed/>
                </p:oleObj>
              </mc:Choice>
              <mc:Fallback>
                <p:oleObj name="Equation" r:id="rId9" imgW="3301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EAB0C28-826C-44D8-BC1C-5A9B1A7652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63975" y="2465388"/>
                        <a:ext cx="10160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9DBCA07-DDB1-495D-9157-5EAEA58DD6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854053"/>
              </p:ext>
            </p:extLst>
          </p:nvPr>
        </p:nvGraphicFramePr>
        <p:xfrm>
          <a:off x="3793265" y="3558448"/>
          <a:ext cx="1054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20" imgH="177480" progId="Equation.DSMT4">
                  <p:embed/>
                </p:oleObj>
              </mc:Choice>
              <mc:Fallback>
                <p:oleObj name="Equation" r:id="rId11" imgW="3427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9DBCA07-DDB1-495D-9157-5EAEA58DD6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793265" y="3558448"/>
                        <a:ext cx="10541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FEB4347-51AD-40DB-8DE4-8873EC0705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21449"/>
              </p:ext>
            </p:extLst>
          </p:nvPr>
        </p:nvGraphicFramePr>
        <p:xfrm>
          <a:off x="5617598" y="2297900"/>
          <a:ext cx="947277" cy="946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480" imgH="393480" progId="Equation.DSMT4">
                  <p:embed/>
                </p:oleObj>
              </mc:Choice>
              <mc:Fallback>
                <p:oleObj name="Equation" r:id="rId13" imgW="3934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FEB4347-51AD-40DB-8DE4-8873EC0705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617598" y="2297900"/>
                        <a:ext cx="947277" cy="946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E584BF1-6464-4551-B854-E1E19EDCEC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832288"/>
              </p:ext>
            </p:extLst>
          </p:nvPr>
        </p:nvGraphicFramePr>
        <p:xfrm>
          <a:off x="5697536" y="3392022"/>
          <a:ext cx="947277" cy="946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93480" imgH="393480" progId="Equation.DSMT4">
                  <p:embed/>
                </p:oleObj>
              </mc:Choice>
              <mc:Fallback>
                <p:oleObj name="Equation" r:id="rId15" imgW="3934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E584BF1-6464-4551-B854-E1E19EDCEC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697536" y="3392022"/>
                        <a:ext cx="947277" cy="946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4009DF2-AE3A-4472-921B-D6519477D755}"/>
              </a:ext>
            </a:extLst>
          </p:cNvPr>
          <p:cNvSpPr txBox="1">
            <a:spLocks/>
          </p:cNvSpPr>
          <p:nvPr/>
        </p:nvSpPr>
        <p:spPr>
          <a:xfrm>
            <a:off x="7370593" y="1723360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Total time was 16 hours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A01004A-A6E5-47B7-B4B2-6F4C30174F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833204"/>
              </p:ext>
            </p:extLst>
          </p:nvPr>
        </p:nvGraphicFramePr>
        <p:xfrm>
          <a:off x="7219950" y="2297113"/>
          <a:ext cx="12509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20560" imgH="393480" progId="Equation.DSMT4">
                  <p:embed/>
                </p:oleObj>
              </mc:Choice>
              <mc:Fallback>
                <p:oleObj name="Equation" r:id="rId17" imgW="52056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A01004A-A6E5-47B7-B4B2-6F4C30174F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219950" y="2297113"/>
                        <a:ext cx="125095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3E4F6FC-A269-4A8C-8E84-86065C8830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547257"/>
              </p:ext>
            </p:extLst>
          </p:nvPr>
        </p:nvGraphicFramePr>
        <p:xfrm>
          <a:off x="8425887" y="2287588"/>
          <a:ext cx="167798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98400" imgH="393480" progId="Equation.DSMT4">
                  <p:embed/>
                </p:oleObj>
              </mc:Choice>
              <mc:Fallback>
                <p:oleObj name="Equation" r:id="rId19" imgW="69840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3E4F6FC-A269-4A8C-8E84-86065C8830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425887" y="2287588"/>
                        <a:ext cx="1677987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5EDDBBD-1C3B-4F14-A8DF-774A09E3FECC}"/>
              </a:ext>
            </a:extLst>
          </p:cNvPr>
          <p:cNvSpPr txBox="1">
            <a:spLocks/>
          </p:cNvSpPr>
          <p:nvPr/>
        </p:nvSpPr>
        <p:spPr>
          <a:xfrm>
            <a:off x="7234800" y="3438119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Now solve equation!!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648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3" grpId="0" build="p"/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ED21400-1077-45B3-969C-97ABA4BF40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428385"/>
              </p:ext>
            </p:extLst>
          </p:nvPr>
        </p:nvGraphicFramePr>
        <p:xfrm>
          <a:off x="658894" y="392899"/>
          <a:ext cx="12509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393480" progId="Equation.DSMT4">
                  <p:embed/>
                </p:oleObj>
              </mc:Choice>
              <mc:Fallback>
                <p:oleObj name="Equation" r:id="rId4" imgW="5205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ED21400-1077-45B3-969C-97ABA4BF40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58894" y="392899"/>
                        <a:ext cx="125095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9C02072-BD58-4312-941E-D5D5955077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24651"/>
              </p:ext>
            </p:extLst>
          </p:nvPr>
        </p:nvGraphicFramePr>
        <p:xfrm>
          <a:off x="1864831" y="383374"/>
          <a:ext cx="167798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400" imgH="393480" progId="Equation.DSMT4">
                  <p:embed/>
                </p:oleObj>
              </mc:Choice>
              <mc:Fallback>
                <p:oleObj name="Equation" r:id="rId6" imgW="6984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9C02072-BD58-4312-941E-D5D5955077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64831" y="383374"/>
                        <a:ext cx="1677987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23C52D5-0CF6-4403-901A-CC76CE66C3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999960"/>
              </p:ext>
            </p:extLst>
          </p:nvPr>
        </p:nvGraphicFramePr>
        <p:xfrm>
          <a:off x="727141" y="1484623"/>
          <a:ext cx="59801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89040" imgH="253800" progId="Equation.DSMT4">
                  <p:embed/>
                </p:oleObj>
              </mc:Choice>
              <mc:Fallback>
                <p:oleObj name="Equation" r:id="rId8" imgW="24890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23C52D5-0CF6-4403-901A-CC76CE66C3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7141" y="1484623"/>
                        <a:ext cx="5980113" cy="611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C281476-6248-4C29-BA47-DBFE28A23A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258259"/>
              </p:ext>
            </p:extLst>
          </p:nvPr>
        </p:nvGraphicFramePr>
        <p:xfrm>
          <a:off x="727141" y="2237582"/>
          <a:ext cx="542925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60440" imgH="279360" progId="Equation.DSMT4">
                  <p:embed/>
                </p:oleObj>
              </mc:Choice>
              <mc:Fallback>
                <p:oleObj name="Equation" r:id="rId10" imgW="226044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C281476-6248-4C29-BA47-DBFE28A23A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27141" y="2237582"/>
                        <a:ext cx="5429250" cy="671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8967AC-5D2F-474F-8633-0E3EE1F907EB}"/>
              </a:ext>
            </a:extLst>
          </p:cNvPr>
          <p:cNvCxnSpPr>
            <a:cxnSpLocks/>
          </p:cNvCxnSpPr>
          <p:nvPr/>
        </p:nvCxnSpPr>
        <p:spPr>
          <a:xfrm flipV="1">
            <a:off x="1780153" y="2460305"/>
            <a:ext cx="400643" cy="2260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2390D8F-D3A6-4278-B9DB-56B776B61A47}"/>
              </a:ext>
            </a:extLst>
          </p:cNvPr>
          <p:cNvCxnSpPr>
            <a:cxnSpLocks/>
          </p:cNvCxnSpPr>
          <p:nvPr/>
        </p:nvCxnSpPr>
        <p:spPr>
          <a:xfrm flipV="1">
            <a:off x="3441766" y="2421769"/>
            <a:ext cx="437551" cy="2646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B501380-91F6-40A0-83D4-7296B531F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567682"/>
              </p:ext>
            </p:extLst>
          </p:nvPr>
        </p:nvGraphicFramePr>
        <p:xfrm>
          <a:off x="3381375" y="3050865"/>
          <a:ext cx="27146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30040" imgH="203040" progId="Equation.DSMT4">
                  <p:embed/>
                </p:oleObj>
              </mc:Choice>
              <mc:Fallback>
                <p:oleObj name="Equation" r:id="rId12" imgW="113004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B501380-91F6-40A0-83D4-7296B531F5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81375" y="3050865"/>
                        <a:ext cx="271462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491F8A8-B7D0-4CCC-8C4A-C84A1C71D7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961858"/>
              </p:ext>
            </p:extLst>
          </p:nvPr>
        </p:nvGraphicFramePr>
        <p:xfrm>
          <a:off x="3237142" y="3846005"/>
          <a:ext cx="173831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203040" progId="Equation.DSMT4">
                  <p:embed/>
                </p:oleObj>
              </mc:Choice>
              <mc:Fallback>
                <p:oleObj name="Equation" r:id="rId14" imgW="72360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491F8A8-B7D0-4CCC-8C4A-C84A1C71D7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37142" y="3846005"/>
                        <a:ext cx="1738312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DBDB5C7-ED1E-4D00-A9CD-3C2CE5AD6B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232942"/>
              </p:ext>
            </p:extLst>
          </p:nvPr>
        </p:nvGraphicFramePr>
        <p:xfrm>
          <a:off x="3615474" y="4507520"/>
          <a:ext cx="1465263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09480" imgH="393480" progId="Equation.DSMT4">
                  <p:embed/>
                </p:oleObj>
              </mc:Choice>
              <mc:Fallback>
                <p:oleObj name="Equation" r:id="rId16" imgW="6094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DBDB5C7-ED1E-4D00-A9CD-3C2CE5AD6B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15474" y="4507520"/>
                        <a:ext cx="1465263" cy="947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85AAE49-EE10-4462-8407-E5269A786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660879"/>
              </p:ext>
            </p:extLst>
          </p:nvPr>
        </p:nvGraphicFramePr>
        <p:xfrm>
          <a:off x="3615474" y="5590137"/>
          <a:ext cx="12207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960" imgH="203040" progId="Equation.DSMT4">
                  <p:embed/>
                </p:oleObj>
              </mc:Choice>
              <mc:Fallback>
                <p:oleObj name="Equation" r:id="rId18" imgW="50796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85AAE49-EE10-4462-8407-E5269A786B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615474" y="5590137"/>
                        <a:ext cx="12207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5A5A1C7-91F5-4676-98DB-9BAF076EE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696800"/>
              </p:ext>
            </p:extLst>
          </p:nvPr>
        </p:nvGraphicFramePr>
        <p:xfrm>
          <a:off x="3717197" y="6306499"/>
          <a:ext cx="18923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320" imgH="177480" progId="Equation.DSMT4">
                  <p:embed/>
                </p:oleObj>
              </mc:Choice>
              <mc:Fallback>
                <p:oleObj name="Equation" r:id="rId20" imgW="7873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5A5A1C7-91F5-4676-98DB-9BAF076EE5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717197" y="6306499"/>
                        <a:ext cx="189230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82D29FD-190C-4855-A0C5-DEE9049BC8E8}"/>
              </a:ext>
            </a:extLst>
          </p:cNvPr>
          <p:cNvSpPr txBox="1">
            <a:spLocks/>
          </p:cNvSpPr>
          <p:nvPr/>
        </p:nvSpPr>
        <p:spPr>
          <a:xfrm>
            <a:off x="6542202" y="5195947"/>
            <a:ext cx="4572133" cy="1324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The speed of the current is 5km/hr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554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A7A1A7F-2B5D-49A3-8E83-BC61293CB0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072" y="442453"/>
            <a:ext cx="9979831" cy="4827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23FFE5F-7392-4537-AF39-0D8BC039A3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613" y="925217"/>
            <a:ext cx="8859645" cy="55899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D50CE5-A519-402A-89E2-749DDCD89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58" y="1690688"/>
            <a:ext cx="4124632" cy="622607"/>
          </a:xfrm>
        </p:spPr>
        <p:txBody>
          <a:bodyPr/>
          <a:lstStyle/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step: Make a chart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04D07AF-1142-479C-A072-E25EB5580B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740741"/>
              </p:ext>
            </p:extLst>
          </p:nvPr>
        </p:nvGraphicFramePr>
        <p:xfrm>
          <a:off x="117987" y="2248350"/>
          <a:ext cx="6924712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178">
                  <a:extLst>
                    <a:ext uri="{9D8B030D-6E8A-4147-A177-3AD203B41FA5}">
                      <a16:colId xmlns:a16="http://schemas.microsoft.com/office/drawing/2014/main" val="1550086178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546742540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2235572949"/>
                    </a:ext>
                  </a:extLst>
                </a:gridCol>
                <a:gridCol w="1731178">
                  <a:extLst>
                    <a:ext uri="{9D8B030D-6E8A-4147-A177-3AD203B41FA5}">
                      <a16:colId xmlns:a16="http://schemas.microsoft.com/office/drawing/2014/main" val="19716228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300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594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Up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sz="3300" dirty="0"/>
                        <a:t>Down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3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739392"/>
                  </a:ext>
                </a:extLst>
              </a:tr>
            </a:tbl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3A30F8D-CF9D-47C1-9C35-13467EEBFD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975027"/>
              </p:ext>
            </p:extLst>
          </p:nvPr>
        </p:nvGraphicFramePr>
        <p:xfrm>
          <a:off x="2093913" y="3078163"/>
          <a:ext cx="11334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280" imgH="177480" progId="Equation.DSMT4">
                  <p:embed/>
                </p:oleObj>
              </mc:Choice>
              <mc:Fallback>
                <p:oleObj name="Equation" r:id="rId6" imgW="3682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3A30F8D-CF9D-47C1-9C35-13467EEBFD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93913" y="3078163"/>
                        <a:ext cx="11334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C840E44-C197-4FC6-88B8-71B0EE8F13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245622"/>
              </p:ext>
            </p:extLst>
          </p:nvPr>
        </p:nvGraphicFramePr>
        <p:xfrm>
          <a:off x="2093913" y="4181925"/>
          <a:ext cx="11334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177480" progId="Equation.DSMT4">
                  <p:embed/>
                </p:oleObj>
              </mc:Choice>
              <mc:Fallback>
                <p:oleObj name="Equation" r:id="rId8" imgW="3682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C840E44-C197-4FC6-88B8-71B0EE8F13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93913" y="4181925"/>
                        <a:ext cx="11334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DE53EC9-0CB6-47DE-ACF8-70A6E53B70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719881"/>
              </p:ext>
            </p:extLst>
          </p:nvPr>
        </p:nvGraphicFramePr>
        <p:xfrm>
          <a:off x="3852094" y="3056093"/>
          <a:ext cx="1054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20" imgH="177480" progId="Equation.DSMT4">
                  <p:embed/>
                </p:oleObj>
              </mc:Choice>
              <mc:Fallback>
                <p:oleObj name="Equation" r:id="rId9" imgW="3427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DE53EC9-0CB6-47DE-ACF8-70A6E53B70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52094" y="3056093"/>
                        <a:ext cx="10541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A72EBDF-B2D7-475D-97F0-AD1FC8224C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049941"/>
              </p:ext>
            </p:extLst>
          </p:nvPr>
        </p:nvGraphicFramePr>
        <p:xfrm>
          <a:off x="3800640" y="4148383"/>
          <a:ext cx="1054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20" imgH="177480" progId="Equation.DSMT4">
                  <p:embed/>
                </p:oleObj>
              </mc:Choice>
              <mc:Fallback>
                <p:oleObj name="Equation" r:id="rId11" imgW="3427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A72EBDF-B2D7-475D-97F0-AD1FC8224C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00640" y="4148383"/>
                        <a:ext cx="10541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FDFD79E-4C89-4578-A03D-8D23586ACA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940579"/>
              </p:ext>
            </p:extLst>
          </p:nvPr>
        </p:nvGraphicFramePr>
        <p:xfrm>
          <a:off x="5624973" y="2887835"/>
          <a:ext cx="947277" cy="946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480" imgH="393480" progId="Equation.DSMT4">
                  <p:embed/>
                </p:oleObj>
              </mc:Choice>
              <mc:Fallback>
                <p:oleObj name="Equation" r:id="rId13" imgW="3934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FDFD79E-4C89-4578-A03D-8D23586ACA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624973" y="2887835"/>
                        <a:ext cx="947277" cy="946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D11AC23-7AD0-4C57-B6B6-E5E160168E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257121"/>
              </p:ext>
            </p:extLst>
          </p:nvPr>
        </p:nvGraphicFramePr>
        <p:xfrm>
          <a:off x="5704911" y="3981957"/>
          <a:ext cx="947277" cy="946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93480" imgH="393480" progId="Equation.DSMT4">
                  <p:embed/>
                </p:oleObj>
              </mc:Choice>
              <mc:Fallback>
                <p:oleObj name="Equation" r:id="rId15" imgW="39348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D11AC23-7AD0-4C57-B6B6-E5E160168E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04911" y="3981957"/>
                        <a:ext cx="947277" cy="946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3E38F02-1FFE-4456-A99F-290F30F99C33}"/>
              </a:ext>
            </a:extLst>
          </p:cNvPr>
          <p:cNvSpPr txBox="1">
            <a:spLocks/>
          </p:cNvSpPr>
          <p:nvPr/>
        </p:nvSpPr>
        <p:spPr>
          <a:xfrm>
            <a:off x="7377968" y="2313295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Total time was 6 hours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504BD70-8CE1-48D9-A79C-20B4C074A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35094"/>
              </p:ext>
            </p:extLst>
          </p:nvPr>
        </p:nvGraphicFramePr>
        <p:xfrm>
          <a:off x="7242175" y="2887663"/>
          <a:ext cx="122078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07960" imgH="393480" progId="Equation.DSMT4">
                  <p:embed/>
                </p:oleObj>
              </mc:Choice>
              <mc:Fallback>
                <p:oleObj name="Equation" r:id="rId17" imgW="50796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504BD70-8CE1-48D9-A79C-20B4C074A1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242175" y="2887663"/>
                        <a:ext cx="1220788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6406EBF-57FC-422C-AB1D-1E4214AFE4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350323"/>
              </p:ext>
            </p:extLst>
          </p:nvPr>
        </p:nvGraphicFramePr>
        <p:xfrm>
          <a:off x="8516630" y="2878138"/>
          <a:ext cx="1497012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80" imgH="393480" progId="Equation.DSMT4">
                  <p:embed/>
                </p:oleObj>
              </mc:Choice>
              <mc:Fallback>
                <p:oleObj name="Equation" r:id="rId19" imgW="62208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6406EBF-57FC-422C-AB1D-1E4214AFE4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516630" y="2878138"/>
                        <a:ext cx="1497012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0812FA6-0037-436B-940D-BC32AF7F1ACC}"/>
              </a:ext>
            </a:extLst>
          </p:cNvPr>
          <p:cNvSpPr txBox="1">
            <a:spLocks/>
          </p:cNvSpPr>
          <p:nvPr/>
        </p:nvSpPr>
        <p:spPr>
          <a:xfrm>
            <a:off x="7242175" y="4028054"/>
            <a:ext cx="4124632" cy="62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Now solve equation!!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958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4" grpId="0" build="p"/>
      <p:bldP spid="1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842607A-2B14-41D1-A31B-2D3353C31E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909524"/>
              </p:ext>
            </p:extLst>
          </p:nvPr>
        </p:nvGraphicFramePr>
        <p:xfrm>
          <a:off x="1553737" y="348612"/>
          <a:ext cx="122078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393480" progId="Equation.DSMT4">
                  <p:embed/>
                </p:oleObj>
              </mc:Choice>
              <mc:Fallback>
                <p:oleObj name="Equation" r:id="rId4" imgW="5079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842607A-2B14-41D1-A31B-2D3353C31E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53737" y="348612"/>
                        <a:ext cx="1220788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DB111B0-947D-4E67-89E0-712DF68F34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939560"/>
              </p:ext>
            </p:extLst>
          </p:nvPr>
        </p:nvGraphicFramePr>
        <p:xfrm>
          <a:off x="2828192" y="339087"/>
          <a:ext cx="1497012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393480" progId="Equation.DSMT4">
                  <p:embed/>
                </p:oleObj>
              </mc:Choice>
              <mc:Fallback>
                <p:oleObj name="Equation" r:id="rId6" imgW="6220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DB111B0-947D-4E67-89E0-712DF68F34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28192" y="339087"/>
                        <a:ext cx="1497012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1B9EA27-A25C-4E52-83B5-F806C7D3F8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759530"/>
              </p:ext>
            </p:extLst>
          </p:nvPr>
        </p:nvGraphicFramePr>
        <p:xfrm>
          <a:off x="571564" y="1527175"/>
          <a:ext cx="586105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38280" imgH="253800" progId="Equation.DSMT4">
                  <p:embed/>
                </p:oleObj>
              </mc:Choice>
              <mc:Fallback>
                <p:oleObj name="Equation" r:id="rId8" imgW="24382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1B9EA27-A25C-4E52-83B5-F806C7D3F8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1564" y="1527175"/>
                        <a:ext cx="5861051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D00BD55-4B4A-447D-BE8A-F279D97444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629629"/>
              </p:ext>
            </p:extLst>
          </p:nvPr>
        </p:nvGraphicFramePr>
        <p:xfrm>
          <a:off x="876153" y="2363149"/>
          <a:ext cx="46704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42920" imgH="279360" progId="Equation.DSMT4">
                  <p:embed/>
                </p:oleObj>
              </mc:Choice>
              <mc:Fallback>
                <p:oleObj name="Equation" r:id="rId10" imgW="194292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D00BD55-4B4A-447D-BE8A-F279D97444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76153" y="2363149"/>
                        <a:ext cx="4670425" cy="66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B144B9-2A1A-4101-A6D5-A473FED2AD63}"/>
              </a:ext>
            </a:extLst>
          </p:cNvPr>
          <p:cNvCxnSpPr>
            <a:cxnSpLocks/>
          </p:cNvCxnSpPr>
          <p:nvPr/>
        </p:nvCxnSpPr>
        <p:spPr>
          <a:xfrm flipV="1">
            <a:off x="1710090" y="2535719"/>
            <a:ext cx="400643" cy="2260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D1F42C0-F6FD-42FB-9D70-675B3A6F6DC2}"/>
              </a:ext>
            </a:extLst>
          </p:cNvPr>
          <p:cNvCxnSpPr>
            <a:cxnSpLocks/>
          </p:cNvCxnSpPr>
          <p:nvPr/>
        </p:nvCxnSpPr>
        <p:spPr>
          <a:xfrm flipV="1">
            <a:off x="3371703" y="2497183"/>
            <a:ext cx="437551" cy="2646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B1383FC-9FEE-451C-96CD-F04DE5CDE1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101231"/>
              </p:ext>
            </p:extLst>
          </p:nvPr>
        </p:nvGraphicFramePr>
        <p:xfrm>
          <a:off x="3085003" y="3167108"/>
          <a:ext cx="22891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203040" progId="Equation.DSMT4">
                  <p:embed/>
                </p:oleObj>
              </mc:Choice>
              <mc:Fallback>
                <p:oleObj name="Equation" r:id="rId12" imgW="95220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B1383FC-9FEE-451C-96CD-F04DE5CDE1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85003" y="3167108"/>
                        <a:ext cx="2289175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498F974-2C96-4B3C-B3D7-914119220A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523901"/>
              </p:ext>
            </p:extLst>
          </p:nvPr>
        </p:nvGraphicFramePr>
        <p:xfrm>
          <a:off x="3349625" y="3788504"/>
          <a:ext cx="280828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68200" imgH="203040" progId="Equation.DSMT4">
                  <p:embed/>
                </p:oleObj>
              </mc:Choice>
              <mc:Fallback>
                <p:oleObj name="Equation" r:id="rId14" imgW="116820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498F974-2C96-4B3C-B3D7-914119220A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349625" y="3788504"/>
                        <a:ext cx="2808287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F82326A-1B87-4CAB-A5A2-596C07B94C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656389"/>
              </p:ext>
            </p:extLst>
          </p:nvPr>
        </p:nvGraphicFramePr>
        <p:xfrm>
          <a:off x="3349625" y="4441122"/>
          <a:ext cx="27463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3000" imgH="203040" progId="Equation.DSMT4">
                  <p:embed/>
                </p:oleObj>
              </mc:Choice>
              <mc:Fallback>
                <p:oleObj name="Equation" r:id="rId16" imgW="114300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F82326A-1B87-4CAB-A5A2-596C07B94C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349625" y="4441122"/>
                        <a:ext cx="2746375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9915A6C-850D-4BBE-B246-DAA8A78ABB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3136"/>
              </p:ext>
            </p:extLst>
          </p:nvPr>
        </p:nvGraphicFramePr>
        <p:xfrm>
          <a:off x="3308154" y="5052178"/>
          <a:ext cx="28686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93760" imgH="253800" progId="Equation.DSMT4">
                  <p:embed/>
                </p:oleObj>
              </mc:Choice>
              <mc:Fallback>
                <p:oleObj name="Equation" r:id="rId18" imgW="119376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9915A6C-850D-4BBE-B246-DAA8A78ABB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08154" y="5052178"/>
                        <a:ext cx="2868612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319C35B-48E4-4FDE-A1F6-D2E4543B81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250092"/>
              </p:ext>
            </p:extLst>
          </p:nvPr>
        </p:nvGraphicFramePr>
        <p:xfrm>
          <a:off x="2822869" y="5560374"/>
          <a:ext cx="210343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76240" imgH="393480" progId="Equation.DSMT4">
                  <p:embed/>
                </p:oleObj>
              </mc:Choice>
              <mc:Fallback>
                <p:oleObj name="Equation" r:id="rId20" imgW="87624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319C35B-48E4-4FDE-A1F6-D2E4543B81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822869" y="5560374"/>
                        <a:ext cx="2103437" cy="942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331FBC6-77D6-48F9-9317-149ABD46E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494750"/>
              </p:ext>
            </p:extLst>
          </p:nvPr>
        </p:nvGraphicFramePr>
        <p:xfrm>
          <a:off x="5244461" y="5868601"/>
          <a:ext cx="2011363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38080" imgH="177480" progId="Equation.DSMT4">
                  <p:embed/>
                </p:oleObj>
              </mc:Choice>
              <mc:Fallback>
                <p:oleObj name="Equation" r:id="rId22" imgW="8380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331FBC6-77D6-48F9-9317-149ABD46E8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244461" y="5868601"/>
                        <a:ext cx="2011363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B79529D-FDBC-4736-82EF-6F9F757FECC6}"/>
              </a:ext>
            </a:extLst>
          </p:cNvPr>
          <p:cNvCxnSpPr>
            <a:cxnSpLocks/>
          </p:cNvCxnSpPr>
          <p:nvPr/>
        </p:nvCxnSpPr>
        <p:spPr>
          <a:xfrm>
            <a:off x="2971060" y="5817829"/>
            <a:ext cx="1782708" cy="3505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FE6316C-3B91-4C2E-AF49-4B20B68CC269}"/>
              </a:ext>
            </a:extLst>
          </p:cNvPr>
          <p:cNvSpPr txBox="1">
            <a:spLocks/>
          </p:cNvSpPr>
          <p:nvPr/>
        </p:nvSpPr>
        <p:spPr>
          <a:xfrm>
            <a:off x="7255824" y="3895048"/>
            <a:ext cx="4572133" cy="1324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John was rowing at 6km/hr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765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46f5c1e762d490d6987aac6a94dfd1cbe1cd"/>
  <p:tag name="ISPRING_LMS_API_VERSION" val="SCORM 1.2"/>
  <p:tag name="ISPRING_ULTRA_SCORM_COURSE_ID" val="C104A59A-4CA9-4B51-90EC-54FFFDB50B67"/>
  <p:tag name="ISPRING_CMI5_LAUNCH_METHOD" val="any window"/>
  <p:tag name="ISPRING_SCORM_RATE_SLIDES" val="1"/>
  <p:tag name="ISPRINGCLOUDFOLDERID" val="1"/>
  <p:tag name="ISPRINGONLINEFOLDERID" val="1"/>
  <p:tag name="ISPRING_SCORM_PASSING_SCORE" val="100.000000"/>
  <p:tag name="ISPRING_CURRENT_PLAYER_ID" val="universal-no-video"/>
  <p:tag name="ISPRING_FIRST_PUBLISH" val="1"/>
  <p:tag name="ISPRING_ULTRA_SCORM_COURCE_TITLE" val="M12H CH1.6R Review on Applications and Problems with Rational Expression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&quot;],[&quot;\uFFFD\uFFFDe\uFFFD{4244C5E3-E75D-46CF-A71F-363658A0F31A}&quot;,&quot;C:\\Users\\Danny\\OneDrive - SD41\\Website\\PC11&quot;]]"/>
  <p:tag name="ISPRING_PRESENTATION_TITLE" val="M12H CH1.6R Review on Applications and Problems with Rational Express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2192456-764B-4D24-BA5A-B9CC729B33A9}:26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447805D-FE66-44A5-8EF6-8237D8035C69}:2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7029CEA-CB45-411E-9684-76429A1AE733}:26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25C847E-06C3-4CD6-9FD3-837A71B23AC2}:26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0C5FAF5-517A-4F85-890B-4741440808C4}: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4B9F8C8-F862-42A4-814E-4E282243AC79}:26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F842A92-F96D-4AE7-B330-210EA7C01DB6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BF2E630-4BDE-4A71-ACA8-5F8859F1D676}:26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6A3D337-608D-4A0F-BF3E-37324B0ED0EF}:26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9AA0FEB-B7BF-4A7F-B024-7E5493649CA1}:25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2F7B1AC-4817-46D3-A9AA-470562751186}:26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90BFF67-93D9-4888-BA55-68F6DA7A9398}:25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48FDF9E-9F78-469B-A4EF-580E72B87027}:26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F9F727E-21AA-4FF8-9359-3D5139C49624}:25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860CCC-FB2F-4707-9CA8-660DD8EEFCC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0011F80-F97A-4D8F-8C7F-7DC0EFD129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700D75-D57A-401A-8995-29A69A1B42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271</Words>
  <Application>Microsoft Office PowerPoint</Application>
  <PresentationFormat>Widescreen</PresentationFormat>
  <Paragraphs>70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Equation</vt:lpstr>
      <vt:lpstr>Ch1.6R   Review Problems on Rational Functions: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CH1.6R Review on Applications and Problems with Rational Expressions</dc:title>
  <dc:creator>Danny Young</dc:creator>
  <cp:lastModifiedBy>Danny Young</cp:lastModifiedBy>
  <cp:revision>11</cp:revision>
  <dcterms:created xsi:type="dcterms:W3CDTF">2019-04-25T06:57:35Z</dcterms:created>
  <dcterms:modified xsi:type="dcterms:W3CDTF">2024-06-02T23:12:41Z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